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0"/>
  </p:notesMasterIdLst>
  <p:sldIdLst>
    <p:sldId id="365" r:id="rId3"/>
    <p:sldId id="324"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45" r:id="rId24"/>
    <p:sldId id="348" r:id="rId25"/>
    <p:sldId id="349" r:id="rId26"/>
    <p:sldId id="350" r:id="rId27"/>
    <p:sldId id="351" r:id="rId28"/>
    <p:sldId id="360" r:id="rId29"/>
    <p:sldId id="361" r:id="rId30"/>
    <p:sldId id="362" r:id="rId31"/>
    <p:sldId id="363" r:id="rId32"/>
    <p:sldId id="364" r:id="rId33"/>
    <p:sldId id="353" r:id="rId34"/>
    <p:sldId id="354" r:id="rId35"/>
    <p:sldId id="355" r:id="rId36"/>
    <p:sldId id="356" r:id="rId37"/>
    <p:sldId id="357" r:id="rId38"/>
    <p:sldId id="358" r:id="rId39"/>
  </p:sldIdLst>
  <p:sldSz cx="11887200" cy="7315200"/>
  <p:notesSz cx="6858000" cy="9144000"/>
  <p:embeddedFontLst>
    <p:embeddedFont>
      <p:font typeface="Bookman Old Style" panose="02050604050505020204" pitchFamily="18" charset="0"/>
      <p:regular r:id="rId41"/>
      <p:bold r:id="rId42"/>
      <p:italic r:id="rId43"/>
      <p:boldItalic r:id="rId44"/>
    </p:embeddedFont>
    <p:embeddedFont>
      <p:font typeface="Poppins" panose="00000500000000000000" pitchFamily="2" charset="0"/>
      <p:regular r:id="rId45"/>
      <p:bold r:id="rId46"/>
      <p:italic r:id="rId47"/>
      <p:boldItalic r:id="rId48"/>
    </p:embeddedFont>
    <p:embeddedFont>
      <p:font typeface="Poppins Bold" panose="00000800000000000000" charset="0"/>
      <p:bold r:id="rId49"/>
    </p:embeddedFont>
    <p:embeddedFont>
      <p:font typeface="Vrinda" panose="020B0502040204020203" pitchFamily="3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7" roundtripDataSignature="AMtx7mhE3Af30mfUqaljlenz1XgnntdH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2588A4-CF3E-4C5E-865B-B6ED272DB69B}" v="53" dt="2026-02-10T08:33:00.669"/>
  </p1510:revLst>
</p1510:revInfo>
</file>

<file path=ppt/tableStyles.xml><?xml version="1.0" encoding="utf-8"?>
<a:tblStyleLst xmlns:a="http://schemas.openxmlformats.org/drawingml/2006/main" def="{CD4B51A0-EAF4-49DA-BA6E-541AF6ADC565}">
  <a:tblStyle styleId="{CD4B51A0-EAF4-49DA-BA6E-541AF6ADC56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B780067-7A04-4F4B-AE3F-50BD88745BC1}"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7355A0D-0E42-490B-9217-345E6E0B1B40}"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C7630CF-0A81-4072-979E-9102CC8DDDD4}" styleName="Table_3">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96" y="9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79" Type="http://schemas.openxmlformats.org/officeDocument/2006/relationships/viewProps" Target="viewProps.xml"/><Relationship Id="rId5" Type="http://schemas.openxmlformats.org/officeDocument/2006/relationships/slide" Target="slides/slide3.xml"/><Relationship Id="rId82" Type="http://schemas.microsoft.com/office/2016/11/relationships/changesInfo" Target="changesInfos/changesInfo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77"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11.fntdata"/><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1.fntdata"/><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78" Type="http://schemas.openxmlformats.org/officeDocument/2006/relationships/presProps" Target="presProps.xml"/><Relationship Id="rId8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LI MAR NAVARRO" userId="50d82cd2-f1fa-4a5b-ad23-6e6ed1dbb27d" providerId="ADAL" clId="{DAC017E1-64DF-4273-8A50-042F2FC5715F}"/>
    <pc:docChg chg="undo custSel addSld delSld modSld">
      <pc:chgData name="NOLI MAR NAVARRO" userId="50d82cd2-f1fa-4a5b-ad23-6e6ed1dbb27d" providerId="ADAL" clId="{DAC017E1-64DF-4273-8A50-042F2FC5715F}" dt="2026-02-10T08:33:14.552" v="85" actId="47"/>
      <pc:docMkLst>
        <pc:docMk/>
      </pc:docMkLst>
      <pc:sldChg chg="addSp delSp modSp mod">
        <pc:chgData name="NOLI MAR NAVARRO" userId="50d82cd2-f1fa-4a5b-ad23-6e6ed1dbb27d" providerId="ADAL" clId="{DAC017E1-64DF-4273-8A50-042F2FC5715F}" dt="2026-02-10T08:26:01.015" v="27"/>
        <pc:sldMkLst>
          <pc:docMk/>
          <pc:sldMk cId="1197506668" sldId="324"/>
        </pc:sldMkLst>
        <pc:spChg chg="add del mod">
          <ac:chgData name="NOLI MAR NAVARRO" userId="50d82cd2-f1fa-4a5b-ad23-6e6ed1dbb27d" providerId="ADAL" clId="{DAC017E1-64DF-4273-8A50-042F2FC5715F}" dt="2026-02-10T08:25:37.137" v="24" actId="478"/>
          <ac:spMkLst>
            <pc:docMk/>
            <pc:sldMk cId="1197506668" sldId="324"/>
            <ac:spMk id="9" creationId="{3AE117A6-E66D-4ED9-8905-C5F427193665}"/>
          </ac:spMkLst>
        </pc:spChg>
        <pc:graphicFrameChg chg="add mod">
          <ac:chgData name="NOLI MAR NAVARRO" userId="50d82cd2-f1fa-4a5b-ad23-6e6ed1dbb27d" providerId="ADAL" clId="{DAC017E1-64DF-4273-8A50-042F2FC5715F}" dt="2026-02-10T08:25:26.777" v="17"/>
          <ac:graphicFrameMkLst>
            <pc:docMk/>
            <pc:sldMk cId="1197506668" sldId="324"/>
            <ac:graphicFrameMk id="2" creationId="{296D0688-C1EF-ED30-B12C-5DBBC9B3264D}"/>
          </ac:graphicFrameMkLst>
        </pc:graphicFrameChg>
        <pc:graphicFrameChg chg="mod">
          <ac:chgData name="NOLI MAR NAVARRO" userId="50d82cd2-f1fa-4a5b-ad23-6e6ed1dbb27d" providerId="ADAL" clId="{DAC017E1-64DF-4273-8A50-042F2FC5715F}" dt="2026-02-10T08:26:01.015" v="27"/>
          <ac:graphicFrameMkLst>
            <pc:docMk/>
            <pc:sldMk cId="1197506668" sldId="324"/>
            <ac:graphicFrameMk id="5" creationId="{E9BFCC81-B8AC-4B85-B0EB-F51A5471C465}"/>
          </ac:graphicFrameMkLst>
        </pc:graphicFrameChg>
      </pc:sldChg>
      <pc:sldChg chg="del">
        <pc:chgData name="NOLI MAR NAVARRO" userId="50d82cd2-f1fa-4a5b-ad23-6e6ed1dbb27d" providerId="ADAL" clId="{DAC017E1-64DF-4273-8A50-042F2FC5715F}" dt="2026-02-10T08:26:37.177" v="28" actId="47"/>
        <pc:sldMkLst>
          <pc:docMk/>
          <pc:sldMk cId="1079661726" sldId="325"/>
        </pc:sldMkLst>
      </pc:sldChg>
      <pc:sldChg chg="del">
        <pc:chgData name="NOLI MAR NAVARRO" userId="50d82cd2-f1fa-4a5b-ad23-6e6ed1dbb27d" providerId="ADAL" clId="{DAC017E1-64DF-4273-8A50-042F2FC5715F}" dt="2026-02-10T08:26:37.177" v="28" actId="47"/>
        <pc:sldMkLst>
          <pc:docMk/>
          <pc:sldMk cId="464590955" sldId="326"/>
        </pc:sldMkLst>
      </pc:sldChg>
      <pc:sldChg chg="del">
        <pc:chgData name="NOLI MAR NAVARRO" userId="50d82cd2-f1fa-4a5b-ad23-6e6ed1dbb27d" providerId="ADAL" clId="{DAC017E1-64DF-4273-8A50-042F2FC5715F}" dt="2026-02-10T08:26:37.177" v="28" actId="47"/>
        <pc:sldMkLst>
          <pc:docMk/>
          <pc:sldMk cId="3554668933" sldId="327"/>
        </pc:sldMkLst>
      </pc:sldChg>
      <pc:sldChg chg="del">
        <pc:chgData name="NOLI MAR NAVARRO" userId="50d82cd2-f1fa-4a5b-ad23-6e6ed1dbb27d" providerId="ADAL" clId="{DAC017E1-64DF-4273-8A50-042F2FC5715F}" dt="2026-02-10T08:26:37.177" v="28" actId="47"/>
        <pc:sldMkLst>
          <pc:docMk/>
          <pc:sldMk cId="3176671857" sldId="328"/>
        </pc:sldMkLst>
      </pc:sldChg>
      <pc:sldChg chg="del">
        <pc:chgData name="NOLI MAR NAVARRO" userId="50d82cd2-f1fa-4a5b-ad23-6e6ed1dbb27d" providerId="ADAL" clId="{DAC017E1-64DF-4273-8A50-042F2FC5715F}" dt="2026-02-10T08:26:37.177" v="28" actId="47"/>
        <pc:sldMkLst>
          <pc:docMk/>
          <pc:sldMk cId="1138065521" sldId="329"/>
        </pc:sldMkLst>
      </pc:sldChg>
      <pc:sldChg chg="del">
        <pc:chgData name="NOLI MAR NAVARRO" userId="50d82cd2-f1fa-4a5b-ad23-6e6ed1dbb27d" providerId="ADAL" clId="{DAC017E1-64DF-4273-8A50-042F2FC5715F}" dt="2026-02-10T08:26:37.177" v="28" actId="47"/>
        <pc:sldMkLst>
          <pc:docMk/>
          <pc:sldMk cId="1297362899" sldId="330"/>
        </pc:sldMkLst>
      </pc:sldChg>
      <pc:sldChg chg="del">
        <pc:chgData name="NOLI MAR NAVARRO" userId="50d82cd2-f1fa-4a5b-ad23-6e6ed1dbb27d" providerId="ADAL" clId="{DAC017E1-64DF-4273-8A50-042F2FC5715F}" dt="2026-02-10T08:26:37.177" v="28" actId="47"/>
        <pc:sldMkLst>
          <pc:docMk/>
          <pc:sldMk cId="44821128" sldId="331"/>
        </pc:sldMkLst>
      </pc:sldChg>
      <pc:sldChg chg="del">
        <pc:chgData name="NOLI MAR NAVARRO" userId="50d82cd2-f1fa-4a5b-ad23-6e6ed1dbb27d" providerId="ADAL" clId="{DAC017E1-64DF-4273-8A50-042F2FC5715F}" dt="2026-02-10T08:26:37.177" v="28" actId="47"/>
        <pc:sldMkLst>
          <pc:docMk/>
          <pc:sldMk cId="3788334222" sldId="332"/>
        </pc:sldMkLst>
      </pc:sldChg>
      <pc:sldChg chg="del">
        <pc:chgData name="NOLI MAR NAVARRO" userId="50d82cd2-f1fa-4a5b-ad23-6e6ed1dbb27d" providerId="ADAL" clId="{DAC017E1-64DF-4273-8A50-042F2FC5715F}" dt="2026-02-10T08:26:37.177" v="28" actId="47"/>
        <pc:sldMkLst>
          <pc:docMk/>
          <pc:sldMk cId="4134941664" sldId="333"/>
        </pc:sldMkLst>
      </pc:sldChg>
      <pc:sldChg chg="del">
        <pc:chgData name="NOLI MAR NAVARRO" userId="50d82cd2-f1fa-4a5b-ad23-6e6ed1dbb27d" providerId="ADAL" clId="{DAC017E1-64DF-4273-8A50-042F2FC5715F}" dt="2026-02-10T08:26:37.177" v="28" actId="47"/>
        <pc:sldMkLst>
          <pc:docMk/>
          <pc:sldMk cId="1143845340" sldId="334"/>
        </pc:sldMkLst>
      </pc:sldChg>
      <pc:sldChg chg="del">
        <pc:chgData name="NOLI MAR NAVARRO" userId="50d82cd2-f1fa-4a5b-ad23-6e6ed1dbb27d" providerId="ADAL" clId="{DAC017E1-64DF-4273-8A50-042F2FC5715F}" dt="2026-02-10T08:26:37.177" v="28" actId="47"/>
        <pc:sldMkLst>
          <pc:docMk/>
          <pc:sldMk cId="3746916207" sldId="335"/>
        </pc:sldMkLst>
      </pc:sldChg>
      <pc:sldChg chg="del">
        <pc:chgData name="NOLI MAR NAVARRO" userId="50d82cd2-f1fa-4a5b-ad23-6e6ed1dbb27d" providerId="ADAL" clId="{DAC017E1-64DF-4273-8A50-042F2FC5715F}" dt="2026-02-10T08:26:37.177" v="28" actId="47"/>
        <pc:sldMkLst>
          <pc:docMk/>
          <pc:sldMk cId="2980187172" sldId="337"/>
        </pc:sldMkLst>
      </pc:sldChg>
      <pc:sldChg chg="del">
        <pc:chgData name="NOLI MAR NAVARRO" userId="50d82cd2-f1fa-4a5b-ad23-6e6ed1dbb27d" providerId="ADAL" clId="{DAC017E1-64DF-4273-8A50-042F2FC5715F}" dt="2026-02-10T08:26:37.177" v="28" actId="47"/>
        <pc:sldMkLst>
          <pc:docMk/>
          <pc:sldMk cId="2415998655" sldId="338"/>
        </pc:sldMkLst>
      </pc:sldChg>
      <pc:sldChg chg="del">
        <pc:chgData name="NOLI MAR NAVARRO" userId="50d82cd2-f1fa-4a5b-ad23-6e6ed1dbb27d" providerId="ADAL" clId="{DAC017E1-64DF-4273-8A50-042F2FC5715F}" dt="2026-02-10T08:26:37.177" v="28" actId="47"/>
        <pc:sldMkLst>
          <pc:docMk/>
          <pc:sldMk cId="3659988813" sldId="339"/>
        </pc:sldMkLst>
      </pc:sldChg>
      <pc:sldChg chg="del">
        <pc:chgData name="NOLI MAR NAVARRO" userId="50d82cd2-f1fa-4a5b-ad23-6e6ed1dbb27d" providerId="ADAL" clId="{DAC017E1-64DF-4273-8A50-042F2FC5715F}" dt="2026-02-10T08:26:37.177" v="28" actId="47"/>
        <pc:sldMkLst>
          <pc:docMk/>
          <pc:sldMk cId="2975361191" sldId="340"/>
        </pc:sldMkLst>
      </pc:sldChg>
      <pc:sldChg chg="del">
        <pc:chgData name="NOLI MAR NAVARRO" userId="50d82cd2-f1fa-4a5b-ad23-6e6ed1dbb27d" providerId="ADAL" clId="{DAC017E1-64DF-4273-8A50-042F2FC5715F}" dt="2026-02-10T08:26:37.177" v="28" actId="47"/>
        <pc:sldMkLst>
          <pc:docMk/>
          <pc:sldMk cId="657767493" sldId="341"/>
        </pc:sldMkLst>
      </pc:sldChg>
      <pc:sldChg chg="del">
        <pc:chgData name="NOLI MAR NAVARRO" userId="50d82cd2-f1fa-4a5b-ad23-6e6ed1dbb27d" providerId="ADAL" clId="{DAC017E1-64DF-4273-8A50-042F2FC5715F}" dt="2026-02-10T08:26:37.177" v="28" actId="47"/>
        <pc:sldMkLst>
          <pc:docMk/>
          <pc:sldMk cId="726175077" sldId="342"/>
        </pc:sldMkLst>
      </pc:sldChg>
      <pc:sldChg chg="del">
        <pc:chgData name="NOLI MAR NAVARRO" userId="50d82cd2-f1fa-4a5b-ad23-6e6ed1dbb27d" providerId="ADAL" clId="{DAC017E1-64DF-4273-8A50-042F2FC5715F}" dt="2026-02-10T08:26:37.177" v="28" actId="47"/>
        <pc:sldMkLst>
          <pc:docMk/>
          <pc:sldMk cId="4140361735" sldId="343"/>
        </pc:sldMkLst>
      </pc:sldChg>
      <pc:sldChg chg="del">
        <pc:chgData name="NOLI MAR NAVARRO" userId="50d82cd2-f1fa-4a5b-ad23-6e6ed1dbb27d" providerId="ADAL" clId="{DAC017E1-64DF-4273-8A50-042F2FC5715F}" dt="2026-02-10T08:26:37.177" v="28" actId="47"/>
        <pc:sldMkLst>
          <pc:docMk/>
          <pc:sldMk cId="1540252225" sldId="344"/>
        </pc:sldMkLst>
      </pc:sldChg>
      <pc:sldChg chg="modSp mod">
        <pc:chgData name="NOLI MAR NAVARRO" userId="50d82cd2-f1fa-4a5b-ad23-6e6ed1dbb27d" providerId="ADAL" clId="{DAC017E1-64DF-4273-8A50-042F2FC5715F}" dt="2026-02-10T08:33:06.604" v="83" actId="14734"/>
        <pc:sldMkLst>
          <pc:docMk/>
          <pc:sldMk cId="931419450" sldId="345"/>
        </pc:sldMkLst>
        <pc:graphicFrameChg chg="mod modGraphic">
          <ac:chgData name="NOLI MAR NAVARRO" userId="50d82cd2-f1fa-4a5b-ad23-6e6ed1dbb27d" providerId="ADAL" clId="{DAC017E1-64DF-4273-8A50-042F2FC5715F}" dt="2026-02-10T08:33:06.604" v="83" actId="14734"/>
          <ac:graphicFrameMkLst>
            <pc:docMk/>
            <pc:sldMk cId="931419450" sldId="345"/>
            <ac:graphicFrameMk id="5" creationId="{E9BFCC81-B8AC-4B85-B0EB-F51A5471C465}"/>
          </ac:graphicFrameMkLst>
        </pc:graphicFrameChg>
      </pc:sldChg>
      <pc:sldChg chg="del">
        <pc:chgData name="NOLI MAR NAVARRO" userId="50d82cd2-f1fa-4a5b-ad23-6e6ed1dbb27d" providerId="ADAL" clId="{DAC017E1-64DF-4273-8A50-042F2FC5715F}" dt="2026-02-10T08:33:11.789" v="84" actId="47"/>
        <pc:sldMkLst>
          <pc:docMk/>
          <pc:sldMk cId="1806278464" sldId="346"/>
        </pc:sldMkLst>
      </pc:sldChg>
      <pc:sldChg chg="del">
        <pc:chgData name="NOLI MAR NAVARRO" userId="50d82cd2-f1fa-4a5b-ad23-6e6ed1dbb27d" providerId="ADAL" clId="{DAC017E1-64DF-4273-8A50-042F2FC5715F}" dt="2026-02-10T08:33:14.552" v="85" actId="47"/>
        <pc:sldMkLst>
          <pc:docMk/>
          <pc:sldMk cId="3653212781" sldId="347"/>
        </pc:sldMkLst>
      </pc:sldChg>
      <pc:sldChg chg="modSp mod">
        <pc:chgData name="NOLI MAR NAVARRO" userId="50d82cd2-f1fa-4a5b-ad23-6e6ed1dbb27d" providerId="ADAL" clId="{DAC017E1-64DF-4273-8A50-042F2FC5715F}" dt="2026-02-10T08:24:46.089" v="15" actId="20577"/>
        <pc:sldMkLst>
          <pc:docMk/>
          <pc:sldMk cId="2509193508" sldId="365"/>
        </pc:sldMkLst>
        <pc:spChg chg="mod">
          <ac:chgData name="NOLI MAR NAVARRO" userId="50d82cd2-f1fa-4a5b-ad23-6e6ed1dbb27d" providerId="ADAL" clId="{DAC017E1-64DF-4273-8A50-042F2FC5715F}" dt="2026-02-10T08:24:46.089" v="15" actId="20577"/>
          <ac:spMkLst>
            <pc:docMk/>
            <pc:sldMk cId="2509193508" sldId="365"/>
            <ac:spMk id="2" creationId="{F9A6B03F-B6C9-4F90-8AF1-D0443D2EB262}"/>
          </ac:spMkLst>
        </pc:spChg>
      </pc:sldChg>
      <pc:sldChg chg="modSp add">
        <pc:chgData name="NOLI MAR NAVARRO" userId="50d82cd2-f1fa-4a5b-ad23-6e6ed1dbb27d" providerId="ADAL" clId="{DAC017E1-64DF-4273-8A50-042F2FC5715F}" dt="2026-02-10T08:26:48.587" v="30"/>
        <pc:sldMkLst>
          <pc:docMk/>
          <pc:sldMk cId="1094356020" sldId="366"/>
        </pc:sldMkLst>
        <pc:graphicFrameChg chg="mod">
          <ac:chgData name="NOLI MAR NAVARRO" userId="50d82cd2-f1fa-4a5b-ad23-6e6ed1dbb27d" providerId="ADAL" clId="{DAC017E1-64DF-4273-8A50-042F2FC5715F}" dt="2026-02-10T08:26:48.587" v="30"/>
          <ac:graphicFrameMkLst>
            <pc:docMk/>
            <pc:sldMk cId="1094356020" sldId="366"/>
            <ac:graphicFrameMk id="5" creationId="{574EB976-A88B-3A88-705B-7DB1160363DA}"/>
          </ac:graphicFrameMkLst>
        </pc:graphicFrameChg>
      </pc:sldChg>
      <pc:sldChg chg="modSp add">
        <pc:chgData name="NOLI MAR NAVARRO" userId="50d82cd2-f1fa-4a5b-ad23-6e6ed1dbb27d" providerId="ADAL" clId="{DAC017E1-64DF-4273-8A50-042F2FC5715F}" dt="2026-02-10T08:26:59.188" v="32"/>
        <pc:sldMkLst>
          <pc:docMk/>
          <pc:sldMk cId="417312417" sldId="367"/>
        </pc:sldMkLst>
        <pc:graphicFrameChg chg="mod">
          <ac:chgData name="NOLI MAR NAVARRO" userId="50d82cd2-f1fa-4a5b-ad23-6e6ed1dbb27d" providerId="ADAL" clId="{DAC017E1-64DF-4273-8A50-042F2FC5715F}" dt="2026-02-10T08:26:59.188" v="32"/>
          <ac:graphicFrameMkLst>
            <pc:docMk/>
            <pc:sldMk cId="417312417" sldId="367"/>
            <ac:graphicFrameMk id="5" creationId="{73CFC987-0B79-9FF3-A607-9229764E8978}"/>
          </ac:graphicFrameMkLst>
        </pc:graphicFrameChg>
      </pc:sldChg>
      <pc:sldChg chg="modSp add">
        <pc:chgData name="NOLI MAR NAVARRO" userId="50d82cd2-f1fa-4a5b-ad23-6e6ed1dbb27d" providerId="ADAL" clId="{DAC017E1-64DF-4273-8A50-042F2FC5715F}" dt="2026-02-10T08:27:27.582" v="35"/>
        <pc:sldMkLst>
          <pc:docMk/>
          <pc:sldMk cId="1999584076" sldId="368"/>
        </pc:sldMkLst>
        <pc:graphicFrameChg chg="mod">
          <ac:chgData name="NOLI MAR NAVARRO" userId="50d82cd2-f1fa-4a5b-ad23-6e6ed1dbb27d" providerId="ADAL" clId="{DAC017E1-64DF-4273-8A50-042F2FC5715F}" dt="2026-02-10T08:27:27.582" v="35"/>
          <ac:graphicFrameMkLst>
            <pc:docMk/>
            <pc:sldMk cId="1999584076" sldId="368"/>
            <ac:graphicFrameMk id="5" creationId="{A5A3E49C-CBEA-4DE0-ED9A-EC329659A8A4}"/>
          </ac:graphicFrameMkLst>
        </pc:graphicFrameChg>
      </pc:sldChg>
      <pc:sldChg chg="modSp add">
        <pc:chgData name="NOLI MAR NAVARRO" userId="50d82cd2-f1fa-4a5b-ad23-6e6ed1dbb27d" providerId="ADAL" clId="{DAC017E1-64DF-4273-8A50-042F2FC5715F}" dt="2026-02-10T08:27:49.288" v="37"/>
        <pc:sldMkLst>
          <pc:docMk/>
          <pc:sldMk cId="3611452399" sldId="369"/>
        </pc:sldMkLst>
        <pc:graphicFrameChg chg="mod">
          <ac:chgData name="NOLI MAR NAVARRO" userId="50d82cd2-f1fa-4a5b-ad23-6e6ed1dbb27d" providerId="ADAL" clId="{DAC017E1-64DF-4273-8A50-042F2FC5715F}" dt="2026-02-10T08:27:49.288" v="37"/>
          <ac:graphicFrameMkLst>
            <pc:docMk/>
            <pc:sldMk cId="3611452399" sldId="369"/>
            <ac:graphicFrameMk id="5" creationId="{ED1F61EC-9BAD-45CD-A0DB-BD80A3F27A33}"/>
          </ac:graphicFrameMkLst>
        </pc:graphicFrameChg>
      </pc:sldChg>
      <pc:sldChg chg="modSp add">
        <pc:chgData name="NOLI MAR NAVARRO" userId="50d82cd2-f1fa-4a5b-ad23-6e6ed1dbb27d" providerId="ADAL" clId="{DAC017E1-64DF-4273-8A50-042F2FC5715F}" dt="2026-02-10T08:27:59.901" v="39"/>
        <pc:sldMkLst>
          <pc:docMk/>
          <pc:sldMk cId="4122536973" sldId="370"/>
        </pc:sldMkLst>
        <pc:graphicFrameChg chg="mod">
          <ac:chgData name="NOLI MAR NAVARRO" userId="50d82cd2-f1fa-4a5b-ad23-6e6ed1dbb27d" providerId="ADAL" clId="{DAC017E1-64DF-4273-8A50-042F2FC5715F}" dt="2026-02-10T08:27:59.901" v="39"/>
          <ac:graphicFrameMkLst>
            <pc:docMk/>
            <pc:sldMk cId="4122536973" sldId="370"/>
            <ac:graphicFrameMk id="5" creationId="{70A54F91-C713-16B7-CD61-4CE8CCAE13C7}"/>
          </ac:graphicFrameMkLst>
        </pc:graphicFrameChg>
      </pc:sldChg>
      <pc:sldChg chg="modSp add">
        <pc:chgData name="NOLI MAR NAVARRO" userId="50d82cd2-f1fa-4a5b-ad23-6e6ed1dbb27d" providerId="ADAL" clId="{DAC017E1-64DF-4273-8A50-042F2FC5715F}" dt="2026-02-10T08:28:11.490" v="41"/>
        <pc:sldMkLst>
          <pc:docMk/>
          <pc:sldMk cId="3399883872" sldId="371"/>
        </pc:sldMkLst>
        <pc:graphicFrameChg chg="mod">
          <ac:chgData name="NOLI MAR NAVARRO" userId="50d82cd2-f1fa-4a5b-ad23-6e6ed1dbb27d" providerId="ADAL" clId="{DAC017E1-64DF-4273-8A50-042F2FC5715F}" dt="2026-02-10T08:28:11.490" v="41"/>
          <ac:graphicFrameMkLst>
            <pc:docMk/>
            <pc:sldMk cId="3399883872" sldId="371"/>
            <ac:graphicFrameMk id="5" creationId="{D14004DF-060A-9844-4814-A64863425401}"/>
          </ac:graphicFrameMkLst>
        </pc:graphicFrameChg>
      </pc:sldChg>
      <pc:sldChg chg="modSp add">
        <pc:chgData name="NOLI MAR NAVARRO" userId="50d82cd2-f1fa-4a5b-ad23-6e6ed1dbb27d" providerId="ADAL" clId="{DAC017E1-64DF-4273-8A50-042F2FC5715F}" dt="2026-02-10T08:28:22.964" v="43"/>
        <pc:sldMkLst>
          <pc:docMk/>
          <pc:sldMk cId="2659882002" sldId="372"/>
        </pc:sldMkLst>
        <pc:graphicFrameChg chg="mod">
          <ac:chgData name="NOLI MAR NAVARRO" userId="50d82cd2-f1fa-4a5b-ad23-6e6ed1dbb27d" providerId="ADAL" clId="{DAC017E1-64DF-4273-8A50-042F2FC5715F}" dt="2026-02-10T08:28:22.964" v="43"/>
          <ac:graphicFrameMkLst>
            <pc:docMk/>
            <pc:sldMk cId="2659882002" sldId="372"/>
            <ac:graphicFrameMk id="5" creationId="{40C5A5EB-4AF6-3727-302B-8ABDA8F8A983}"/>
          </ac:graphicFrameMkLst>
        </pc:graphicFrameChg>
      </pc:sldChg>
      <pc:sldChg chg="modSp add">
        <pc:chgData name="NOLI MAR NAVARRO" userId="50d82cd2-f1fa-4a5b-ad23-6e6ed1dbb27d" providerId="ADAL" clId="{DAC017E1-64DF-4273-8A50-042F2FC5715F}" dt="2026-02-10T08:28:52.164" v="46"/>
        <pc:sldMkLst>
          <pc:docMk/>
          <pc:sldMk cId="3779819272" sldId="373"/>
        </pc:sldMkLst>
        <pc:graphicFrameChg chg="mod">
          <ac:chgData name="NOLI MAR NAVARRO" userId="50d82cd2-f1fa-4a5b-ad23-6e6ed1dbb27d" providerId="ADAL" clId="{DAC017E1-64DF-4273-8A50-042F2FC5715F}" dt="2026-02-10T08:28:52.164" v="46"/>
          <ac:graphicFrameMkLst>
            <pc:docMk/>
            <pc:sldMk cId="3779819272" sldId="373"/>
            <ac:graphicFrameMk id="5" creationId="{5908ECE7-1A88-2427-3D20-70EF227B745D}"/>
          </ac:graphicFrameMkLst>
        </pc:graphicFrameChg>
      </pc:sldChg>
      <pc:sldChg chg="modSp add">
        <pc:chgData name="NOLI MAR NAVARRO" userId="50d82cd2-f1fa-4a5b-ad23-6e6ed1dbb27d" providerId="ADAL" clId="{DAC017E1-64DF-4273-8A50-042F2FC5715F}" dt="2026-02-10T08:29:02.844" v="48"/>
        <pc:sldMkLst>
          <pc:docMk/>
          <pc:sldMk cId="2640994645" sldId="374"/>
        </pc:sldMkLst>
        <pc:graphicFrameChg chg="mod">
          <ac:chgData name="NOLI MAR NAVARRO" userId="50d82cd2-f1fa-4a5b-ad23-6e6ed1dbb27d" providerId="ADAL" clId="{DAC017E1-64DF-4273-8A50-042F2FC5715F}" dt="2026-02-10T08:29:02.844" v="48"/>
          <ac:graphicFrameMkLst>
            <pc:docMk/>
            <pc:sldMk cId="2640994645" sldId="374"/>
            <ac:graphicFrameMk id="5" creationId="{1E55499A-CEFE-D1BD-214A-68ED1332EF83}"/>
          </ac:graphicFrameMkLst>
        </pc:graphicFrameChg>
      </pc:sldChg>
      <pc:sldChg chg="modSp add">
        <pc:chgData name="NOLI MAR NAVARRO" userId="50d82cd2-f1fa-4a5b-ad23-6e6ed1dbb27d" providerId="ADAL" clId="{DAC017E1-64DF-4273-8A50-042F2FC5715F}" dt="2026-02-10T08:29:12.275" v="50"/>
        <pc:sldMkLst>
          <pc:docMk/>
          <pc:sldMk cId="1502825919" sldId="375"/>
        </pc:sldMkLst>
        <pc:graphicFrameChg chg="mod">
          <ac:chgData name="NOLI MAR NAVARRO" userId="50d82cd2-f1fa-4a5b-ad23-6e6ed1dbb27d" providerId="ADAL" clId="{DAC017E1-64DF-4273-8A50-042F2FC5715F}" dt="2026-02-10T08:29:12.275" v="50"/>
          <ac:graphicFrameMkLst>
            <pc:docMk/>
            <pc:sldMk cId="1502825919" sldId="375"/>
            <ac:graphicFrameMk id="5" creationId="{5311F100-5095-430B-7F10-690795FBD21E}"/>
          </ac:graphicFrameMkLst>
        </pc:graphicFrameChg>
      </pc:sldChg>
      <pc:sldChg chg="modSp add">
        <pc:chgData name="NOLI MAR NAVARRO" userId="50d82cd2-f1fa-4a5b-ad23-6e6ed1dbb27d" providerId="ADAL" clId="{DAC017E1-64DF-4273-8A50-042F2FC5715F}" dt="2026-02-10T08:29:50.113" v="53"/>
        <pc:sldMkLst>
          <pc:docMk/>
          <pc:sldMk cId="64455662" sldId="376"/>
        </pc:sldMkLst>
        <pc:graphicFrameChg chg="mod">
          <ac:chgData name="NOLI MAR NAVARRO" userId="50d82cd2-f1fa-4a5b-ad23-6e6ed1dbb27d" providerId="ADAL" clId="{DAC017E1-64DF-4273-8A50-042F2FC5715F}" dt="2026-02-10T08:29:50.113" v="53"/>
          <ac:graphicFrameMkLst>
            <pc:docMk/>
            <pc:sldMk cId="64455662" sldId="376"/>
            <ac:graphicFrameMk id="5" creationId="{215E1D93-392B-C386-AE83-CAB9F7C0C0D1}"/>
          </ac:graphicFrameMkLst>
        </pc:graphicFrameChg>
      </pc:sldChg>
      <pc:sldChg chg="modSp add">
        <pc:chgData name="NOLI MAR NAVARRO" userId="50d82cd2-f1fa-4a5b-ad23-6e6ed1dbb27d" providerId="ADAL" clId="{DAC017E1-64DF-4273-8A50-042F2FC5715F}" dt="2026-02-10T08:30:07.522" v="56"/>
        <pc:sldMkLst>
          <pc:docMk/>
          <pc:sldMk cId="726967510" sldId="377"/>
        </pc:sldMkLst>
        <pc:graphicFrameChg chg="mod">
          <ac:chgData name="NOLI MAR NAVARRO" userId="50d82cd2-f1fa-4a5b-ad23-6e6ed1dbb27d" providerId="ADAL" clId="{DAC017E1-64DF-4273-8A50-042F2FC5715F}" dt="2026-02-10T08:30:07.522" v="56"/>
          <ac:graphicFrameMkLst>
            <pc:docMk/>
            <pc:sldMk cId="726967510" sldId="377"/>
            <ac:graphicFrameMk id="5" creationId="{6324CDCA-3DB7-E3B3-D5CF-A83D77ED5A12}"/>
          </ac:graphicFrameMkLst>
        </pc:graphicFrameChg>
      </pc:sldChg>
      <pc:sldChg chg="modSp add">
        <pc:chgData name="NOLI MAR NAVARRO" userId="50d82cd2-f1fa-4a5b-ad23-6e6ed1dbb27d" providerId="ADAL" clId="{DAC017E1-64DF-4273-8A50-042F2FC5715F}" dt="2026-02-10T08:30:22.293" v="58"/>
        <pc:sldMkLst>
          <pc:docMk/>
          <pc:sldMk cId="2408563601" sldId="378"/>
        </pc:sldMkLst>
        <pc:graphicFrameChg chg="mod">
          <ac:chgData name="NOLI MAR NAVARRO" userId="50d82cd2-f1fa-4a5b-ad23-6e6ed1dbb27d" providerId="ADAL" clId="{DAC017E1-64DF-4273-8A50-042F2FC5715F}" dt="2026-02-10T08:30:22.293" v="58"/>
          <ac:graphicFrameMkLst>
            <pc:docMk/>
            <pc:sldMk cId="2408563601" sldId="378"/>
            <ac:graphicFrameMk id="5" creationId="{C22D744D-7C23-0F56-5B3D-3717D135B3FE}"/>
          </ac:graphicFrameMkLst>
        </pc:graphicFrameChg>
      </pc:sldChg>
      <pc:sldChg chg="addSp delSp modSp add mod">
        <pc:chgData name="NOLI MAR NAVARRO" userId="50d82cd2-f1fa-4a5b-ad23-6e6ed1dbb27d" providerId="ADAL" clId="{DAC017E1-64DF-4273-8A50-042F2FC5715F}" dt="2026-02-10T08:30:57.394" v="63" actId="22"/>
        <pc:sldMkLst>
          <pc:docMk/>
          <pc:sldMk cId="1668229456" sldId="379"/>
        </pc:sldMkLst>
        <pc:spChg chg="add del">
          <ac:chgData name="NOLI MAR NAVARRO" userId="50d82cd2-f1fa-4a5b-ad23-6e6ed1dbb27d" providerId="ADAL" clId="{DAC017E1-64DF-4273-8A50-042F2FC5715F}" dt="2026-02-10T08:30:57.394" v="63" actId="22"/>
          <ac:spMkLst>
            <pc:docMk/>
            <pc:sldMk cId="1668229456" sldId="379"/>
            <ac:spMk id="3" creationId="{88542EEE-2268-AE9B-3B04-FFF48C58D932}"/>
          </ac:spMkLst>
        </pc:spChg>
        <pc:graphicFrameChg chg="mod">
          <ac:chgData name="NOLI MAR NAVARRO" userId="50d82cd2-f1fa-4a5b-ad23-6e6ed1dbb27d" providerId="ADAL" clId="{DAC017E1-64DF-4273-8A50-042F2FC5715F}" dt="2026-02-10T08:30:49.244" v="61"/>
          <ac:graphicFrameMkLst>
            <pc:docMk/>
            <pc:sldMk cId="1668229456" sldId="379"/>
            <ac:graphicFrameMk id="5" creationId="{3EFEC2F7-F3DB-C141-EBF3-790621F17013}"/>
          </ac:graphicFrameMkLst>
        </pc:graphicFrameChg>
      </pc:sldChg>
      <pc:sldChg chg="modSp add">
        <pc:chgData name="NOLI MAR NAVARRO" userId="50d82cd2-f1fa-4a5b-ad23-6e6ed1dbb27d" providerId="ADAL" clId="{DAC017E1-64DF-4273-8A50-042F2FC5715F}" dt="2026-02-10T08:31:25.698" v="66"/>
        <pc:sldMkLst>
          <pc:docMk/>
          <pc:sldMk cId="452369297" sldId="380"/>
        </pc:sldMkLst>
        <pc:graphicFrameChg chg="mod">
          <ac:chgData name="NOLI MAR NAVARRO" userId="50d82cd2-f1fa-4a5b-ad23-6e6ed1dbb27d" providerId="ADAL" clId="{DAC017E1-64DF-4273-8A50-042F2FC5715F}" dt="2026-02-10T08:31:25.698" v="66"/>
          <ac:graphicFrameMkLst>
            <pc:docMk/>
            <pc:sldMk cId="452369297" sldId="380"/>
            <ac:graphicFrameMk id="5" creationId="{C8C3FC7F-434F-22E9-5738-55CE1F53A5EF}"/>
          </ac:graphicFrameMkLst>
        </pc:graphicFrameChg>
      </pc:sldChg>
      <pc:sldChg chg="modSp add">
        <pc:chgData name="NOLI MAR NAVARRO" userId="50d82cd2-f1fa-4a5b-ad23-6e6ed1dbb27d" providerId="ADAL" clId="{DAC017E1-64DF-4273-8A50-042F2FC5715F}" dt="2026-02-10T08:31:37.643" v="68"/>
        <pc:sldMkLst>
          <pc:docMk/>
          <pc:sldMk cId="2777090383" sldId="381"/>
        </pc:sldMkLst>
        <pc:graphicFrameChg chg="mod">
          <ac:chgData name="NOLI MAR NAVARRO" userId="50d82cd2-f1fa-4a5b-ad23-6e6ed1dbb27d" providerId="ADAL" clId="{DAC017E1-64DF-4273-8A50-042F2FC5715F}" dt="2026-02-10T08:31:37.643" v="68"/>
          <ac:graphicFrameMkLst>
            <pc:docMk/>
            <pc:sldMk cId="2777090383" sldId="381"/>
            <ac:graphicFrameMk id="5" creationId="{B914C46B-08A7-B1E0-08A6-7D78436244A0}"/>
          </ac:graphicFrameMkLst>
        </pc:graphicFrameChg>
      </pc:sldChg>
      <pc:sldChg chg="modSp add">
        <pc:chgData name="NOLI MAR NAVARRO" userId="50d82cd2-f1fa-4a5b-ad23-6e6ed1dbb27d" providerId="ADAL" clId="{DAC017E1-64DF-4273-8A50-042F2FC5715F}" dt="2026-02-10T08:31:50.398" v="70"/>
        <pc:sldMkLst>
          <pc:docMk/>
          <pc:sldMk cId="4026732118" sldId="382"/>
        </pc:sldMkLst>
        <pc:graphicFrameChg chg="mod">
          <ac:chgData name="NOLI MAR NAVARRO" userId="50d82cd2-f1fa-4a5b-ad23-6e6ed1dbb27d" providerId="ADAL" clId="{DAC017E1-64DF-4273-8A50-042F2FC5715F}" dt="2026-02-10T08:31:50.398" v="70"/>
          <ac:graphicFrameMkLst>
            <pc:docMk/>
            <pc:sldMk cId="4026732118" sldId="382"/>
            <ac:graphicFrameMk id="5" creationId="{2FDB85D0-E54F-96AA-6029-B96662BDDB5A}"/>
          </ac:graphicFrameMkLst>
        </pc:graphicFrameChg>
      </pc:sldChg>
      <pc:sldChg chg="modSp add">
        <pc:chgData name="NOLI MAR NAVARRO" userId="50d82cd2-f1fa-4a5b-ad23-6e6ed1dbb27d" providerId="ADAL" clId="{DAC017E1-64DF-4273-8A50-042F2FC5715F}" dt="2026-02-10T08:32:01.119" v="72"/>
        <pc:sldMkLst>
          <pc:docMk/>
          <pc:sldMk cId="1708459588" sldId="383"/>
        </pc:sldMkLst>
        <pc:graphicFrameChg chg="mod">
          <ac:chgData name="NOLI MAR NAVARRO" userId="50d82cd2-f1fa-4a5b-ad23-6e6ed1dbb27d" providerId="ADAL" clId="{DAC017E1-64DF-4273-8A50-042F2FC5715F}" dt="2026-02-10T08:32:01.119" v="72"/>
          <ac:graphicFrameMkLst>
            <pc:docMk/>
            <pc:sldMk cId="1708459588" sldId="383"/>
            <ac:graphicFrameMk id="5" creationId="{974C090D-E096-2811-932A-2222482401D6}"/>
          </ac:graphicFrameMkLst>
        </pc:graphicFrameChg>
      </pc:sldChg>
      <pc:sldChg chg="modSp add">
        <pc:chgData name="NOLI MAR NAVARRO" userId="50d82cd2-f1fa-4a5b-ad23-6e6ed1dbb27d" providerId="ADAL" clId="{DAC017E1-64DF-4273-8A50-042F2FC5715F}" dt="2026-02-10T08:32:12.221" v="74"/>
        <pc:sldMkLst>
          <pc:docMk/>
          <pc:sldMk cId="4148209675" sldId="384"/>
        </pc:sldMkLst>
        <pc:graphicFrameChg chg="mod">
          <ac:chgData name="NOLI MAR NAVARRO" userId="50d82cd2-f1fa-4a5b-ad23-6e6ed1dbb27d" providerId="ADAL" clId="{DAC017E1-64DF-4273-8A50-042F2FC5715F}" dt="2026-02-10T08:32:12.221" v="74"/>
          <ac:graphicFrameMkLst>
            <pc:docMk/>
            <pc:sldMk cId="4148209675" sldId="384"/>
            <ac:graphicFrameMk id="5" creationId="{4AAD7673-4E32-F5A0-2053-D678D1D46DC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20750" y="1143000"/>
            <a:ext cx="5016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1"/>
          <p:cNvSpPr txBox="1">
            <a:spLocks noGrp="1"/>
          </p:cNvSpPr>
          <p:nvPr>
            <p:ph type="title"/>
          </p:nvPr>
        </p:nvSpPr>
        <p:spPr>
          <a:xfrm>
            <a:off x="811054" y="1823721"/>
            <a:ext cx="10252710" cy="304291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850"/>
              <a:buFont typeface="Calibri"/>
              <a:buNone/>
              <a:defRPr sz="58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1"/>
          <p:cNvSpPr txBox="1">
            <a:spLocks noGrp="1"/>
          </p:cNvSpPr>
          <p:nvPr>
            <p:ph type="body" idx="1"/>
          </p:nvPr>
        </p:nvSpPr>
        <p:spPr>
          <a:xfrm>
            <a:off x="811054" y="4895428"/>
            <a:ext cx="10252710" cy="16001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75"/>
              </a:spcBef>
              <a:spcAft>
                <a:spcPts val="0"/>
              </a:spcAft>
              <a:buClr>
                <a:srgbClr val="888888"/>
              </a:buClr>
              <a:buSzPts val="2340"/>
              <a:buNone/>
              <a:defRPr sz="2340">
                <a:solidFill>
                  <a:srgbClr val="888888"/>
                </a:solidFill>
              </a:defRPr>
            </a:lvl1pPr>
            <a:lvl2pPr marL="914400" lvl="1" indent="-228600" algn="l">
              <a:lnSpc>
                <a:spcPct val="90000"/>
              </a:lnSpc>
              <a:spcBef>
                <a:spcPts val="488"/>
              </a:spcBef>
              <a:spcAft>
                <a:spcPts val="0"/>
              </a:spcAft>
              <a:buClr>
                <a:srgbClr val="888888"/>
              </a:buClr>
              <a:buSzPts val="1950"/>
              <a:buNone/>
              <a:defRPr sz="1950">
                <a:solidFill>
                  <a:srgbClr val="888888"/>
                </a:solidFill>
              </a:defRPr>
            </a:lvl2pPr>
            <a:lvl3pPr marL="1371600" lvl="2" indent="-228600" algn="l">
              <a:lnSpc>
                <a:spcPct val="90000"/>
              </a:lnSpc>
              <a:spcBef>
                <a:spcPts val="488"/>
              </a:spcBef>
              <a:spcAft>
                <a:spcPts val="0"/>
              </a:spcAft>
              <a:buClr>
                <a:srgbClr val="888888"/>
              </a:buClr>
              <a:buSzPts val="1755"/>
              <a:buNone/>
              <a:defRPr sz="1754">
                <a:solidFill>
                  <a:srgbClr val="888888"/>
                </a:solidFill>
              </a:defRPr>
            </a:lvl3pPr>
            <a:lvl4pPr marL="1828800" lvl="3" indent="-228600" algn="l">
              <a:lnSpc>
                <a:spcPct val="90000"/>
              </a:lnSpc>
              <a:spcBef>
                <a:spcPts val="488"/>
              </a:spcBef>
              <a:spcAft>
                <a:spcPts val="0"/>
              </a:spcAft>
              <a:buClr>
                <a:srgbClr val="888888"/>
              </a:buClr>
              <a:buSzPts val="1560"/>
              <a:buNone/>
              <a:defRPr sz="1560">
                <a:solidFill>
                  <a:srgbClr val="888888"/>
                </a:solidFill>
              </a:defRPr>
            </a:lvl4pPr>
            <a:lvl5pPr marL="2286000" lvl="4" indent="-228600" algn="l">
              <a:lnSpc>
                <a:spcPct val="90000"/>
              </a:lnSpc>
              <a:spcBef>
                <a:spcPts val="488"/>
              </a:spcBef>
              <a:spcAft>
                <a:spcPts val="0"/>
              </a:spcAft>
              <a:buClr>
                <a:srgbClr val="888888"/>
              </a:buClr>
              <a:buSzPts val="1560"/>
              <a:buNone/>
              <a:defRPr sz="1560">
                <a:solidFill>
                  <a:srgbClr val="888888"/>
                </a:solidFill>
              </a:defRPr>
            </a:lvl5pPr>
            <a:lvl6pPr marL="2743200" lvl="5" indent="-228600" algn="l">
              <a:lnSpc>
                <a:spcPct val="90000"/>
              </a:lnSpc>
              <a:spcBef>
                <a:spcPts val="488"/>
              </a:spcBef>
              <a:spcAft>
                <a:spcPts val="0"/>
              </a:spcAft>
              <a:buClr>
                <a:srgbClr val="888888"/>
              </a:buClr>
              <a:buSzPts val="1560"/>
              <a:buNone/>
              <a:defRPr sz="1560">
                <a:solidFill>
                  <a:srgbClr val="888888"/>
                </a:solidFill>
              </a:defRPr>
            </a:lvl6pPr>
            <a:lvl7pPr marL="3200400" lvl="6" indent="-228600" algn="l">
              <a:lnSpc>
                <a:spcPct val="90000"/>
              </a:lnSpc>
              <a:spcBef>
                <a:spcPts val="488"/>
              </a:spcBef>
              <a:spcAft>
                <a:spcPts val="0"/>
              </a:spcAft>
              <a:buClr>
                <a:srgbClr val="888888"/>
              </a:buClr>
              <a:buSzPts val="1560"/>
              <a:buNone/>
              <a:defRPr sz="1560">
                <a:solidFill>
                  <a:srgbClr val="888888"/>
                </a:solidFill>
              </a:defRPr>
            </a:lvl7pPr>
            <a:lvl8pPr marL="3657600" lvl="7" indent="-228600" algn="l">
              <a:lnSpc>
                <a:spcPct val="90000"/>
              </a:lnSpc>
              <a:spcBef>
                <a:spcPts val="488"/>
              </a:spcBef>
              <a:spcAft>
                <a:spcPts val="0"/>
              </a:spcAft>
              <a:buClr>
                <a:srgbClr val="888888"/>
              </a:buClr>
              <a:buSzPts val="1560"/>
              <a:buNone/>
              <a:defRPr sz="1560">
                <a:solidFill>
                  <a:srgbClr val="888888"/>
                </a:solidFill>
              </a:defRPr>
            </a:lvl8pPr>
            <a:lvl9pPr marL="4114800" lvl="8" indent="-228600" algn="l">
              <a:lnSpc>
                <a:spcPct val="90000"/>
              </a:lnSpc>
              <a:spcBef>
                <a:spcPts val="488"/>
              </a:spcBef>
              <a:spcAft>
                <a:spcPts val="0"/>
              </a:spcAft>
              <a:buClr>
                <a:srgbClr val="888888"/>
              </a:buClr>
              <a:buSzPts val="1560"/>
              <a:buNone/>
              <a:defRPr sz="1560">
                <a:solidFill>
                  <a:srgbClr val="888888"/>
                </a:solidFill>
              </a:defRPr>
            </a:lvl9pPr>
          </a:lstStyle>
          <a:p>
            <a:endParaRPr/>
          </a:p>
        </p:txBody>
      </p:sp>
      <p:sp>
        <p:nvSpPr>
          <p:cNvPr id="30" name="Google Shape;30;p71"/>
          <p:cNvSpPr txBox="1">
            <a:spLocks noGrp="1"/>
          </p:cNvSpPr>
          <p:nvPr>
            <p:ph type="dt" idx="10"/>
          </p:nvPr>
        </p:nvSpPr>
        <p:spPr>
          <a:xfrm>
            <a:off x="817245" y="6780107"/>
            <a:ext cx="2674620" cy="3894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1"/>
          <p:cNvSpPr txBox="1">
            <a:spLocks noGrp="1"/>
          </p:cNvSpPr>
          <p:nvPr>
            <p:ph type="ftr" idx="11"/>
          </p:nvPr>
        </p:nvSpPr>
        <p:spPr>
          <a:xfrm>
            <a:off x="3937635" y="6780107"/>
            <a:ext cx="4011930" cy="3894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1"/>
          <p:cNvSpPr txBox="1">
            <a:spLocks noGrp="1"/>
          </p:cNvSpPr>
          <p:nvPr>
            <p:ph type="sldNum" idx="12"/>
          </p:nvPr>
        </p:nvSpPr>
        <p:spPr>
          <a:xfrm>
            <a:off x="8395335" y="6780107"/>
            <a:ext cx="2674620" cy="3894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259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9503" y="3133796"/>
            <a:ext cx="5052060" cy="968587"/>
          </a:xfrm>
        </p:spPr>
        <p:txBody>
          <a:bodyPr anchor="t"/>
          <a:lstStyle>
            <a:lvl1pPr algn="l">
              <a:defRPr sz="2600" b="1" cap="all"/>
            </a:lvl1pPr>
          </a:lstStyle>
          <a:p>
            <a:r>
              <a:rPr lang="en-US"/>
              <a:t>Click to edit Master title style</a:t>
            </a:r>
          </a:p>
        </p:txBody>
      </p:sp>
      <p:sp>
        <p:nvSpPr>
          <p:cNvPr id="3" name="Text Placeholder 2"/>
          <p:cNvSpPr>
            <a:spLocks noGrp="1"/>
          </p:cNvSpPr>
          <p:nvPr>
            <p:ph type="body" idx="1"/>
          </p:nvPr>
        </p:nvSpPr>
        <p:spPr>
          <a:xfrm>
            <a:off x="469503" y="2066996"/>
            <a:ext cx="5052060" cy="1066800"/>
          </a:xfrm>
        </p:spPr>
        <p:txBody>
          <a:bodyPr anchor="b"/>
          <a:lstStyle>
            <a:lvl1pPr marL="0" indent="0">
              <a:buNone/>
              <a:defRPr sz="1300">
                <a:solidFill>
                  <a:schemeClr val="tx1">
                    <a:tint val="75000"/>
                  </a:schemeClr>
                </a:solidFill>
              </a:defRPr>
            </a:lvl1pPr>
            <a:lvl2pPr marL="297180" indent="0">
              <a:buNone/>
              <a:defRPr sz="1170">
                <a:solidFill>
                  <a:schemeClr val="tx1">
                    <a:tint val="75000"/>
                  </a:schemeClr>
                </a:solidFill>
              </a:defRPr>
            </a:lvl2pPr>
            <a:lvl3pPr marL="594360" indent="0">
              <a:buNone/>
              <a:defRPr sz="1040">
                <a:solidFill>
                  <a:schemeClr val="tx1">
                    <a:tint val="75000"/>
                  </a:schemeClr>
                </a:solidFill>
              </a:defRPr>
            </a:lvl3pPr>
            <a:lvl4pPr marL="891540" indent="0">
              <a:buNone/>
              <a:defRPr sz="910">
                <a:solidFill>
                  <a:schemeClr val="tx1">
                    <a:tint val="75000"/>
                  </a:schemeClr>
                </a:solidFill>
              </a:defRPr>
            </a:lvl4pPr>
            <a:lvl5pPr marL="1188720" indent="0">
              <a:buNone/>
              <a:defRPr sz="910">
                <a:solidFill>
                  <a:schemeClr val="tx1">
                    <a:tint val="75000"/>
                  </a:schemeClr>
                </a:solidFill>
              </a:defRPr>
            </a:lvl5pPr>
            <a:lvl6pPr marL="1485900" indent="0">
              <a:buNone/>
              <a:defRPr sz="910">
                <a:solidFill>
                  <a:schemeClr val="tx1">
                    <a:tint val="75000"/>
                  </a:schemeClr>
                </a:solidFill>
              </a:defRPr>
            </a:lvl6pPr>
            <a:lvl7pPr marL="1783080" indent="0">
              <a:buNone/>
              <a:defRPr sz="910">
                <a:solidFill>
                  <a:schemeClr val="tx1">
                    <a:tint val="75000"/>
                  </a:schemeClr>
                </a:solidFill>
              </a:defRPr>
            </a:lvl7pPr>
            <a:lvl8pPr marL="2080260" indent="0">
              <a:buNone/>
              <a:defRPr sz="910">
                <a:solidFill>
                  <a:schemeClr val="tx1">
                    <a:tint val="75000"/>
                  </a:schemeClr>
                </a:solidFill>
              </a:defRPr>
            </a:lvl8pPr>
            <a:lvl9pPr marL="2377440" indent="0">
              <a:buNone/>
              <a:defRPr sz="91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4286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7180" y="1137920"/>
            <a:ext cx="2625090" cy="3218463"/>
          </a:xfrm>
        </p:spPr>
        <p:txBody>
          <a:bodyPr/>
          <a:lstStyle>
            <a:lvl1pPr>
              <a:defRPr sz="1820"/>
            </a:lvl1pPr>
            <a:lvl2pPr>
              <a:defRPr sz="1560"/>
            </a:lvl2pPr>
            <a:lvl3pPr>
              <a:defRPr sz="1300"/>
            </a:lvl3pPr>
            <a:lvl4pPr>
              <a:defRPr sz="1170"/>
            </a:lvl4pPr>
            <a:lvl5pPr>
              <a:defRPr sz="1170"/>
            </a:lvl5pPr>
            <a:lvl6pPr>
              <a:defRPr sz="1170"/>
            </a:lvl6pPr>
            <a:lvl7pPr>
              <a:defRPr sz="1170"/>
            </a:lvl7pPr>
            <a:lvl8pPr>
              <a:defRPr sz="1170"/>
            </a:lvl8pPr>
            <a:lvl9pPr>
              <a:defRPr sz="11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21330" y="1137920"/>
            <a:ext cx="2625090" cy="3218463"/>
          </a:xfrm>
        </p:spPr>
        <p:txBody>
          <a:bodyPr/>
          <a:lstStyle>
            <a:lvl1pPr>
              <a:defRPr sz="1820"/>
            </a:lvl1pPr>
            <a:lvl2pPr>
              <a:defRPr sz="1560"/>
            </a:lvl2pPr>
            <a:lvl3pPr>
              <a:defRPr sz="1300"/>
            </a:lvl3pPr>
            <a:lvl4pPr>
              <a:defRPr sz="1170"/>
            </a:lvl4pPr>
            <a:lvl5pPr>
              <a:defRPr sz="1170"/>
            </a:lvl5pPr>
            <a:lvl6pPr>
              <a:defRPr sz="1170"/>
            </a:lvl6pPr>
            <a:lvl7pPr>
              <a:defRPr sz="1170"/>
            </a:lvl7pPr>
            <a:lvl8pPr>
              <a:defRPr sz="1170"/>
            </a:lvl8pPr>
            <a:lvl9pPr>
              <a:defRPr sz="11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0558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97180" y="1091636"/>
            <a:ext cx="2626122" cy="454942"/>
          </a:xfrm>
        </p:spPr>
        <p:txBody>
          <a:bodyPr anchor="b"/>
          <a:lstStyle>
            <a:lvl1pPr marL="0" indent="0">
              <a:buNone/>
              <a:defRPr sz="1560" b="1"/>
            </a:lvl1pPr>
            <a:lvl2pPr marL="297180" indent="0">
              <a:buNone/>
              <a:defRPr sz="1300" b="1"/>
            </a:lvl2pPr>
            <a:lvl3pPr marL="594360" indent="0">
              <a:buNone/>
              <a:defRPr sz="1170" b="1"/>
            </a:lvl3pPr>
            <a:lvl4pPr marL="891540" indent="0">
              <a:buNone/>
              <a:defRPr sz="1040" b="1"/>
            </a:lvl4pPr>
            <a:lvl5pPr marL="1188720" indent="0">
              <a:buNone/>
              <a:defRPr sz="1040" b="1"/>
            </a:lvl5pPr>
            <a:lvl6pPr marL="1485900" indent="0">
              <a:buNone/>
              <a:defRPr sz="1040" b="1"/>
            </a:lvl6pPr>
            <a:lvl7pPr marL="1783080" indent="0">
              <a:buNone/>
              <a:defRPr sz="1040" b="1"/>
            </a:lvl7pPr>
            <a:lvl8pPr marL="2080260" indent="0">
              <a:buNone/>
              <a:defRPr sz="1040" b="1"/>
            </a:lvl8pPr>
            <a:lvl9pPr marL="2377440" indent="0">
              <a:buNone/>
              <a:defRPr sz="1040" b="1"/>
            </a:lvl9pPr>
          </a:lstStyle>
          <a:p>
            <a:pPr lvl="0"/>
            <a:r>
              <a:rPr lang="en-US"/>
              <a:t>Click to edit Master text styles</a:t>
            </a:r>
          </a:p>
        </p:txBody>
      </p:sp>
      <p:sp>
        <p:nvSpPr>
          <p:cNvPr id="4" name="Content Placeholder 3"/>
          <p:cNvSpPr>
            <a:spLocks noGrp="1"/>
          </p:cNvSpPr>
          <p:nvPr>
            <p:ph sz="half" idx="2"/>
          </p:nvPr>
        </p:nvSpPr>
        <p:spPr>
          <a:xfrm>
            <a:off x="297180" y="1546578"/>
            <a:ext cx="2626122" cy="2809805"/>
          </a:xfrm>
        </p:spPr>
        <p:txBody>
          <a:bodyPr/>
          <a:lstStyle>
            <a:lvl1pPr>
              <a:defRPr sz="1560"/>
            </a:lvl1pPr>
            <a:lvl2pPr>
              <a:defRPr sz="1300"/>
            </a:lvl2pPr>
            <a:lvl3pPr>
              <a:defRPr sz="1170"/>
            </a:lvl3pPr>
            <a:lvl4pPr>
              <a:defRPr sz="1040"/>
            </a:lvl4pPr>
            <a:lvl5pPr>
              <a:defRPr sz="1040"/>
            </a:lvl5pPr>
            <a:lvl6pPr>
              <a:defRPr sz="1040"/>
            </a:lvl6pPr>
            <a:lvl7pPr>
              <a:defRPr sz="1040"/>
            </a:lvl7pPr>
            <a:lvl8pPr>
              <a:defRPr sz="1040"/>
            </a:lvl8pPr>
            <a:lvl9pPr>
              <a:defRPr sz="1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19266" y="1091636"/>
            <a:ext cx="2627154" cy="454942"/>
          </a:xfrm>
        </p:spPr>
        <p:txBody>
          <a:bodyPr anchor="b"/>
          <a:lstStyle>
            <a:lvl1pPr marL="0" indent="0">
              <a:buNone/>
              <a:defRPr sz="1560" b="1"/>
            </a:lvl1pPr>
            <a:lvl2pPr marL="297180" indent="0">
              <a:buNone/>
              <a:defRPr sz="1300" b="1"/>
            </a:lvl2pPr>
            <a:lvl3pPr marL="594360" indent="0">
              <a:buNone/>
              <a:defRPr sz="1170" b="1"/>
            </a:lvl3pPr>
            <a:lvl4pPr marL="891540" indent="0">
              <a:buNone/>
              <a:defRPr sz="1040" b="1"/>
            </a:lvl4pPr>
            <a:lvl5pPr marL="1188720" indent="0">
              <a:buNone/>
              <a:defRPr sz="1040" b="1"/>
            </a:lvl5pPr>
            <a:lvl6pPr marL="1485900" indent="0">
              <a:buNone/>
              <a:defRPr sz="1040" b="1"/>
            </a:lvl6pPr>
            <a:lvl7pPr marL="1783080" indent="0">
              <a:buNone/>
              <a:defRPr sz="1040" b="1"/>
            </a:lvl7pPr>
            <a:lvl8pPr marL="2080260" indent="0">
              <a:buNone/>
              <a:defRPr sz="1040" b="1"/>
            </a:lvl8pPr>
            <a:lvl9pPr marL="2377440" indent="0">
              <a:buNone/>
              <a:defRPr sz="1040" b="1"/>
            </a:lvl9pPr>
          </a:lstStyle>
          <a:p>
            <a:pPr lvl="0"/>
            <a:r>
              <a:rPr lang="en-US"/>
              <a:t>Click to edit Master text styles</a:t>
            </a:r>
          </a:p>
        </p:txBody>
      </p:sp>
      <p:sp>
        <p:nvSpPr>
          <p:cNvPr id="6" name="Content Placeholder 5"/>
          <p:cNvSpPr>
            <a:spLocks noGrp="1"/>
          </p:cNvSpPr>
          <p:nvPr>
            <p:ph sz="quarter" idx="4"/>
          </p:nvPr>
        </p:nvSpPr>
        <p:spPr>
          <a:xfrm>
            <a:off x="3019266" y="1546578"/>
            <a:ext cx="2627154" cy="2809805"/>
          </a:xfrm>
        </p:spPr>
        <p:txBody>
          <a:bodyPr/>
          <a:lstStyle>
            <a:lvl1pPr>
              <a:defRPr sz="1560"/>
            </a:lvl1pPr>
            <a:lvl2pPr>
              <a:defRPr sz="1300"/>
            </a:lvl2pPr>
            <a:lvl3pPr>
              <a:defRPr sz="1170"/>
            </a:lvl3pPr>
            <a:lvl4pPr>
              <a:defRPr sz="1040"/>
            </a:lvl4pPr>
            <a:lvl5pPr>
              <a:defRPr sz="1040"/>
            </a:lvl5pPr>
            <a:lvl6pPr>
              <a:defRPr sz="1040"/>
            </a:lvl6pPr>
            <a:lvl7pPr>
              <a:defRPr sz="1040"/>
            </a:lvl7pPr>
            <a:lvl8pPr>
              <a:defRPr sz="1040"/>
            </a:lvl8pPr>
            <a:lvl9pPr>
              <a:defRPr sz="1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9970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6514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887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1" y="194169"/>
            <a:ext cx="1955403" cy="826347"/>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2323782" y="194169"/>
            <a:ext cx="3322638" cy="4162214"/>
          </a:xfrm>
        </p:spPr>
        <p:txBody>
          <a:bodyPr/>
          <a:lstStyle>
            <a:lvl1pPr>
              <a:defRPr sz="2080"/>
            </a:lvl1pPr>
            <a:lvl2pPr>
              <a:defRPr sz="1820"/>
            </a:lvl2pPr>
            <a:lvl3pPr>
              <a:defRPr sz="156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7181" y="1020516"/>
            <a:ext cx="1955403" cy="3335867"/>
          </a:xfrm>
        </p:spPr>
        <p:txBody>
          <a:bodyPr/>
          <a:lstStyle>
            <a:lvl1pPr marL="0" indent="0">
              <a:buNone/>
              <a:defRPr sz="910"/>
            </a:lvl1pPr>
            <a:lvl2pPr marL="297180" indent="0">
              <a:buNone/>
              <a:defRPr sz="780"/>
            </a:lvl2pPr>
            <a:lvl3pPr marL="594360" indent="0">
              <a:buNone/>
              <a:defRPr sz="650"/>
            </a:lvl3pPr>
            <a:lvl4pPr marL="891540" indent="0">
              <a:buNone/>
              <a:defRPr sz="585"/>
            </a:lvl4pPr>
            <a:lvl5pPr marL="1188720" indent="0">
              <a:buNone/>
              <a:defRPr sz="585"/>
            </a:lvl5pPr>
            <a:lvl6pPr marL="1485900" indent="0">
              <a:buNone/>
              <a:defRPr sz="585"/>
            </a:lvl6pPr>
            <a:lvl7pPr marL="1783080" indent="0">
              <a:buNone/>
              <a:defRPr sz="585"/>
            </a:lvl7pPr>
            <a:lvl8pPr marL="2080260" indent="0">
              <a:buNone/>
              <a:defRPr sz="585"/>
            </a:lvl8pPr>
            <a:lvl9pPr marL="2377440" indent="0">
              <a:buNone/>
              <a:defRPr sz="58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609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4987" y="3413760"/>
            <a:ext cx="3566160" cy="403014"/>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164987" y="435751"/>
            <a:ext cx="3566160" cy="2926080"/>
          </a:xfrm>
        </p:spPr>
        <p:txBody>
          <a:bodyPr/>
          <a:lstStyle>
            <a:lvl1pPr marL="0" indent="0">
              <a:buNone/>
              <a:defRPr sz="2080"/>
            </a:lvl1pPr>
            <a:lvl2pPr marL="297180" indent="0">
              <a:buNone/>
              <a:defRPr sz="1820"/>
            </a:lvl2pPr>
            <a:lvl3pPr marL="594360" indent="0">
              <a:buNone/>
              <a:defRPr sz="1560"/>
            </a:lvl3pPr>
            <a:lvl4pPr marL="891540" indent="0">
              <a:buNone/>
              <a:defRPr sz="1300"/>
            </a:lvl4pPr>
            <a:lvl5pPr marL="1188720" indent="0">
              <a:buNone/>
              <a:defRPr sz="1300"/>
            </a:lvl5pPr>
            <a:lvl6pPr marL="1485900" indent="0">
              <a:buNone/>
              <a:defRPr sz="1300"/>
            </a:lvl6pPr>
            <a:lvl7pPr marL="1783080" indent="0">
              <a:buNone/>
              <a:defRPr sz="1300"/>
            </a:lvl7pPr>
            <a:lvl8pPr marL="2080260" indent="0">
              <a:buNone/>
              <a:defRPr sz="1300"/>
            </a:lvl8pPr>
            <a:lvl9pPr marL="2377440" indent="0">
              <a:buNone/>
              <a:defRPr sz="1300"/>
            </a:lvl9pPr>
          </a:lstStyle>
          <a:p>
            <a:endParaRPr lang="en-US"/>
          </a:p>
        </p:txBody>
      </p:sp>
      <p:sp>
        <p:nvSpPr>
          <p:cNvPr id="4" name="Text Placeholder 3"/>
          <p:cNvSpPr>
            <a:spLocks noGrp="1"/>
          </p:cNvSpPr>
          <p:nvPr>
            <p:ph type="body" sz="half" idx="2"/>
          </p:nvPr>
        </p:nvSpPr>
        <p:spPr>
          <a:xfrm>
            <a:off x="1164987" y="3816774"/>
            <a:ext cx="3566160" cy="572346"/>
          </a:xfrm>
        </p:spPr>
        <p:txBody>
          <a:bodyPr/>
          <a:lstStyle>
            <a:lvl1pPr marL="0" indent="0">
              <a:buNone/>
              <a:defRPr sz="910"/>
            </a:lvl1pPr>
            <a:lvl2pPr marL="297180" indent="0">
              <a:buNone/>
              <a:defRPr sz="780"/>
            </a:lvl2pPr>
            <a:lvl3pPr marL="594360" indent="0">
              <a:buNone/>
              <a:defRPr sz="650"/>
            </a:lvl3pPr>
            <a:lvl4pPr marL="891540" indent="0">
              <a:buNone/>
              <a:defRPr sz="585"/>
            </a:lvl4pPr>
            <a:lvl5pPr marL="1188720" indent="0">
              <a:buNone/>
              <a:defRPr sz="585"/>
            </a:lvl5pPr>
            <a:lvl6pPr marL="1485900" indent="0">
              <a:buNone/>
              <a:defRPr sz="585"/>
            </a:lvl6pPr>
            <a:lvl7pPr marL="1783080" indent="0">
              <a:buNone/>
              <a:defRPr sz="585"/>
            </a:lvl7pPr>
            <a:lvl8pPr marL="2080260" indent="0">
              <a:buNone/>
              <a:defRPr sz="585"/>
            </a:lvl8pPr>
            <a:lvl9pPr marL="2377440" indent="0">
              <a:buNone/>
              <a:defRPr sz="58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7661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5481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09110" y="195299"/>
            <a:ext cx="1337310" cy="416108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7180" y="195299"/>
            <a:ext cx="3912870" cy="41610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732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2"/>
          <p:cNvSpPr txBox="1">
            <a:spLocks noGrp="1"/>
          </p:cNvSpPr>
          <p:nvPr>
            <p:ph type="title"/>
          </p:nvPr>
        </p:nvSpPr>
        <p:spPr>
          <a:xfrm>
            <a:off x="817245" y="389467"/>
            <a:ext cx="10252710"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2"/>
          <p:cNvSpPr txBox="1">
            <a:spLocks noGrp="1"/>
          </p:cNvSpPr>
          <p:nvPr>
            <p:ph type="body" idx="1"/>
          </p:nvPr>
        </p:nvSpPr>
        <p:spPr>
          <a:xfrm>
            <a:off x="817245" y="1947333"/>
            <a:ext cx="5052060" cy="46414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975"/>
              </a:spcBef>
              <a:spcAft>
                <a:spcPts val="0"/>
              </a:spcAft>
              <a:buClr>
                <a:schemeClr val="dk1"/>
              </a:buClr>
              <a:buSzPts val="1800"/>
              <a:buChar char="•"/>
              <a:defRPr/>
            </a:lvl1pPr>
            <a:lvl2pPr marL="914400" lvl="1" indent="-342900" algn="l">
              <a:lnSpc>
                <a:spcPct val="90000"/>
              </a:lnSpc>
              <a:spcBef>
                <a:spcPts val="488"/>
              </a:spcBef>
              <a:spcAft>
                <a:spcPts val="0"/>
              </a:spcAft>
              <a:buClr>
                <a:schemeClr val="dk1"/>
              </a:buClr>
              <a:buSzPts val="1800"/>
              <a:buChar char="•"/>
              <a:defRPr/>
            </a:lvl2pPr>
            <a:lvl3pPr marL="1371600" lvl="2" indent="-342900" algn="l">
              <a:lnSpc>
                <a:spcPct val="90000"/>
              </a:lnSpc>
              <a:spcBef>
                <a:spcPts val="488"/>
              </a:spcBef>
              <a:spcAft>
                <a:spcPts val="0"/>
              </a:spcAft>
              <a:buClr>
                <a:schemeClr val="dk1"/>
              </a:buClr>
              <a:buSzPts val="1800"/>
              <a:buChar char="•"/>
              <a:defRPr/>
            </a:lvl3pPr>
            <a:lvl4pPr marL="1828800" lvl="3" indent="-342900" algn="l">
              <a:lnSpc>
                <a:spcPct val="90000"/>
              </a:lnSpc>
              <a:spcBef>
                <a:spcPts val="488"/>
              </a:spcBef>
              <a:spcAft>
                <a:spcPts val="0"/>
              </a:spcAft>
              <a:buClr>
                <a:schemeClr val="dk1"/>
              </a:buClr>
              <a:buSzPts val="1800"/>
              <a:buChar char="•"/>
              <a:defRPr/>
            </a:lvl4pPr>
            <a:lvl5pPr marL="2286000" lvl="4" indent="-342900" algn="l">
              <a:lnSpc>
                <a:spcPct val="90000"/>
              </a:lnSpc>
              <a:spcBef>
                <a:spcPts val="488"/>
              </a:spcBef>
              <a:spcAft>
                <a:spcPts val="0"/>
              </a:spcAft>
              <a:buClr>
                <a:schemeClr val="dk1"/>
              </a:buClr>
              <a:buSzPts val="1800"/>
              <a:buChar char="•"/>
              <a:defRPr/>
            </a:lvl5pPr>
            <a:lvl6pPr marL="2743200" lvl="5" indent="-342900" algn="l">
              <a:lnSpc>
                <a:spcPct val="90000"/>
              </a:lnSpc>
              <a:spcBef>
                <a:spcPts val="488"/>
              </a:spcBef>
              <a:spcAft>
                <a:spcPts val="0"/>
              </a:spcAft>
              <a:buClr>
                <a:schemeClr val="dk1"/>
              </a:buClr>
              <a:buSzPts val="1800"/>
              <a:buChar char="•"/>
              <a:defRPr/>
            </a:lvl6pPr>
            <a:lvl7pPr marL="3200400" lvl="6" indent="-342900" algn="l">
              <a:lnSpc>
                <a:spcPct val="90000"/>
              </a:lnSpc>
              <a:spcBef>
                <a:spcPts val="488"/>
              </a:spcBef>
              <a:spcAft>
                <a:spcPts val="0"/>
              </a:spcAft>
              <a:buClr>
                <a:schemeClr val="dk1"/>
              </a:buClr>
              <a:buSzPts val="1800"/>
              <a:buChar char="•"/>
              <a:defRPr/>
            </a:lvl7pPr>
            <a:lvl8pPr marL="3657600" lvl="7" indent="-342900" algn="l">
              <a:lnSpc>
                <a:spcPct val="90000"/>
              </a:lnSpc>
              <a:spcBef>
                <a:spcPts val="488"/>
              </a:spcBef>
              <a:spcAft>
                <a:spcPts val="0"/>
              </a:spcAft>
              <a:buClr>
                <a:schemeClr val="dk1"/>
              </a:buClr>
              <a:buSzPts val="1800"/>
              <a:buChar char="•"/>
              <a:defRPr/>
            </a:lvl8pPr>
            <a:lvl9pPr marL="4114800" lvl="8" indent="-342900" algn="l">
              <a:lnSpc>
                <a:spcPct val="90000"/>
              </a:lnSpc>
              <a:spcBef>
                <a:spcPts val="488"/>
              </a:spcBef>
              <a:spcAft>
                <a:spcPts val="0"/>
              </a:spcAft>
              <a:buClr>
                <a:schemeClr val="dk1"/>
              </a:buClr>
              <a:buSzPts val="1800"/>
              <a:buChar char="•"/>
              <a:defRPr/>
            </a:lvl9pPr>
          </a:lstStyle>
          <a:p>
            <a:endParaRPr/>
          </a:p>
        </p:txBody>
      </p:sp>
      <p:sp>
        <p:nvSpPr>
          <p:cNvPr id="36" name="Google Shape;36;p72"/>
          <p:cNvSpPr txBox="1">
            <a:spLocks noGrp="1"/>
          </p:cNvSpPr>
          <p:nvPr>
            <p:ph type="body" idx="2"/>
          </p:nvPr>
        </p:nvSpPr>
        <p:spPr>
          <a:xfrm>
            <a:off x="6017895" y="1947333"/>
            <a:ext cx="5052060" cy="46414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975"/>
              </a:spcBef>
              <a:spcAft>
                <a:spcPts val="0"/>
              </a:spcAft>
              <a:buClr>
                <a:schemeClr val="dk1"/>
              </a:buClr>
              <a:buSzPts val="1800"/>
              <a:buChar char="•"/>
              <a:defRPr/>
            </a:lvl1pPr>
            <a:lvl2pPr marL="914400" lvl="1" indent="-342900" algn="l">
              <a:lnSpc>
                <a:spcPct val="90000"/>
              </a:lnSpc>
              <a:spcBef>
                <a:spcPts val="488"/>
              </a:spcBef>
              <a:spcAft>
                <a:spcPts val="0"/>
              </a:spcAft>
              <a:buClr>
                <a:schemeClr val="dk1"/>
              </a:buClr>
              <a:buSzPts val="1800"/>
              <a:buChar char="•"/>
              <a:defRPr/>
            </a:lvl2pPr>
            <a:lvl3pPr marL="1371600" lvl="2" indent="-342900" algn="l">
              <a:lnSpc>
                <a:spcPct val="90000"/>
              </a:lnSpc>
              <a:spcBef>
                <a:spcPts val="488"/>
              </a:spcBef>
              <a:spcAft>
                <a:spcPts val="0"/>
              </a:spcAft>
              <a:buClr>
                <a:schemeClr val="dk1"/>
              </a:buClr>
              <a:buSzPts val="1800"/>
              <a:buChar char="•"/>
              <a:defRPr/>
            </a:lvl3pPr>
            <a:lvl4pPr marL="1828800" lvl="3" indent="-342900" algn="l">
              <a:lnSpc>
                <a:spcPct val="90000"/>
              </a:lnSpc>
              <a:spcBef>
                <a:spcPts val="488"/>
              </a:spcBef>
              <a:spcAft>
                <a:spcPts val="0"/>
              </a:spcAft>
              <a:buClr>
                <a:schemeClr val="dk1"/>
              </a:buClr>
              <a:buSzPts val="1800"/>
              <a:buChar char="•"/>
              <a:defRPr/>
            </a:lvl4pPr>
            <a:lvl5pPr marL="2286000" lvl="4" indent="-342900" algn="l">
              <a:lnSpc>
                <a:spcPct val="90000"/>
              </a:lnSpc>
              <a:spcBef>
                <a:spcPts val="488"/>
              </a:spcBef>
              <a:spcAft>
                <a:spcPts val="0"/>
              </a:spcAft>
              <a:buClr>
                <a:schemeClr val="dk1"/>
              </a:buClr>
              <a:buSzPts val="1800"/>
              <a:buChar char="•"/>
              <a:defRPr/>
            </a:lvl5pPr>
            <a:lvl6pPr marL="2743200" lvl="5" indent="-342900" algn="l">
              <a:lnSpc>
                <a:spcPct val="90000"/>
              </a:lnSpc>
              <a:spcBef>
                <a:spcPts val="488"/>
              </a:spcBef>
              <a:spcAft>
                <a:spcPts val="0"/>
              </a:spcAft>
              <a:buClr>
                <a:schemeClr val="dk1"/>
              </a:buClr>
              <a:buSzPts val="1800"/>
              <a:buChar char="•"/>
              <a:defRPr/>
            </a:lvl6pPr>
            <a:lvl7pPr marL="3200400" lvl="6" indent="-342900" algn="l">
              <a:lnSpc>
                <a:spcPct val="90000"/>
              </a:lnSpc>
              <a:spcBef>
                <a:spcPts val="488"/>
              </a:spcBef>
              <a:spcAft>
                <a:spcPts val="0"/>
              </a:spcAft>
              <a:buClr>
                <a:schemeClr val="dk1"/>
              </a:buClr>
              <a:buSzPts val="1800"/>
              <a:buChar char="•"/>
              <a:defRPr/>
            </a:lvl7pPr>
            <a:lvl8pPr marL="3657600" lvl="7" indent="-342900" algn="l">
              <a:lnSpc>
                <a:spcPct val="90000"/>
              </a:lnSpc>
              <a:spcBef>
                <a:spcPts val="488"/>
              </a:spcBef>
              <a:spcAft>
                <a:spcPts val="0"/>
              </a:spcAft>
              <a:buClr>
                <a:schemeClr val="dk1"/>
              </a:buClr>
              <a:buSzPts val="1800"/>
              <a:buChar char="•"/>
              <a:defRPr/>
            </a:lvl8pPr>
            <a:lvl9pPr marL="4114800" lvl="8" indent="-342900" algn="l">
              <a:lnSpc>
                <a:spcPct val="90000"/>
              </a:lnSpc>
              <a:spcBef>
                <a:spcPts val="488"/>
              </a:spcBef>
              <a:spcAft>
                <a:spcPts val="0"/>
              </a:spcAft>
              <a:buClr>
                <a:schemeClr val="dk1"/>
              </a:buClr>
              <a:buSzPts val="1800"/>
              <a:buChar char="•"/>
              <a:defRPr/>
            </a:lvl9pPr>
          </a:lstStyle>
          <a:p>
            <a:endParaRPr/>
          </a:p>
        </p:txBody>
      </p:sp>
      <p:sp>
        <p:nvSpPr>
          <p:cNvPr id="37" name="Google Shape;37;p72"/>
          <p:cNvSpPr txBox="1">
            <a:spLocks noGrp="1"/>
          </p:cNvSpPr>
          <p:nvPr>
            <p:ph type="dt" idx="10"/>
          </p:nvPr>
        </p:nvSpPr>
        <p:spPr>
          <a:xfrm>
            <a:off x="817245" y="6780107"/>
            <a:ext cx="2674620" cy="3894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2"/>
          <p:cNvSpPr txBox="1">
            <a:spLocks noGrp="1"/>
          </p:cNvSpPr>
          <p:nvPr>
            <p:ph type="ftr" idx="11"/>
          </p:nvPr>
        </p:nvSpPr>
        <p:spPr>
          <a:xfrm>
            <a:off x="3937635" y="6780107"/>
            <a:ext cx="4011930" cy="3894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2"/>
          <p:cNvSpPr txBox="1">
            <a:spLocks noGrp="1"/>
          </p:cNvSpPr>
          <p:nvPr>
            <p:ph type="sldNum" idx="12"/>
          </p:nvPr>
        </p:nvSpPr>
        <p:spPr>
          <a:xfrm>
            <a:off x="8395335" y="6780107"/>
            <a:ext cx="2674620" cy="3894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3"/>
          <p:cNvSpPr txBox="1">
            <a:spLocks noGrp="1"/>
          </p:cNvSpPr>
          <p:nvPr>
            <p:ph type="title"/>
          </p:nvPr>
        </p:nvSpPr>
        <p:spPr>
          <a:xfrm>
            <a:off x="818793" y="389467"/>
            <a:ext cx="10252710"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3"/>
          <p:cNvSpPr txBox="1">
            <a:spLocks noGrp="1"/>
          </p:cNvSpPr>
          <p:nvPr>
            <p:ph type="body" idx="1"/>
          </p:nvPr>
        </p:nvSpPr>
        <p:spPr>
          <a:xfrm>
            <a:off x="818794" y="1793241"/>
            <a:ext cx="5028842" cy="87883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975"/>
              </a:spcBef>
              <a:spcAft>
                <a:spcPts val="0"/>
              </a:spcAft>
              <a:buClr>
                <a:schemeClr val="dk1"/>
              </a:buClr>
              <a:buSzPts val="2340"/>
              <a:buNone/>
              <a:defRPr sz="2340" b="1"/>
            </a:lvl1pPr>
            <a:lvl2pPr marL="914400" lvl="1" indent="-228600" algn="l">
              <a:lnSpc>
                <a:spcPct val="90000"/>
              </a:lnSpc>
              <a:spcBef>
                <a:spcPts val="488"/>
              </a:spcBef>
              <a:spcAft>
                <a:spcPts val="0"/>
              </a:spcAft>
              <a:buClr>
                <a:schemeClr val="dk1"/>
              </a:buClr>
              <a:buSzPts val="1950"/>
              <a:buNone/>
              <a:defRPr sz="1950" b="1"/>
            </a:lvl2pPr>
            <a:lvl3pPr marL="1371600" lvl="2" indent="-228600" algn="l">
              <a:lnSpc>
                <a:spcPct val="90000"/>
              </a:lnSpc>
              <a:spcBef>
                <a:spcPts val="488"/>
              </a:spcBef>
              <a:spcAft>
                <a:spcPts val="0"/>
              </a:spcAft>
              <a:buClr>
                <a:schemeClr val="dk1"/>
              </a:buClr>
              <a:buSzPts val="1755"/>
              <a:buNone/>
              <a:defRPr sz="1754" b="1"/>
            </a:lvl3pPr>
            <a:lvl4pPr marL="1828800" lvl="3" indent="-228600" algn="l">
              <a:lnSpc>
                <a:spcPct val="90000"/>
              </a:lnSpc>
              <a:spcBef>
                <a:spcPts val="488"/>
              </a:spcBef>
              <a:spcAft>
                <a:spcPts val="0"/>
              </a:spcAft>
              <a:buClr>
                <a:schemeClr val="dk1"/>
              </a:buClr>
              <a:buSzPts val="1560"/>
              <a:buNone/>
              <a:defRPr sz="1560" b="1"/>
            </a:lvl4pPr>
            <a:lvl5pPr marL="2286000" lvl="4" indent="-228600" algn="l">
              <a:lnSpc>
                <a:spcPct val="90000"/>
              </a:lnSpc>
              <a:spcBef>
                <a:spcPts val="488"/>
              </a:spcBef>
              <a:spcAft>
                <a:spcPts val="0"/>
              </a:spcAft>
              <a:buClr>
                <a:schemeClr val="dk1"/>
              </a:buClr>
              <a:buSzPts val="1560"/>
              <a:buNone/>
              <a:defRPr sz="1560" b="1"/>
            </a:lvl5pPr>
            <a:lvl6pPr marL="2743200" lvl="5" indent="-228600" algn="l">
              <a:lnSpc>
                <a:spcPct val="90000"/>
              </a:lnSpc>
              <a:spcBef>
                <a:spcPts val="488"/>
              </a:spcBef>
              <a:spcAft>
                <a:spcPts val="0"/>
              </a:spcAft>
              <a:buClr>
                <a:schemeClr val="dk1"/>
              </a:buClr>
              <a:buSzPts val="1560"/>
              <a:buNone/>
              <a:defRPr sz="1560" b="1"/>
            </a:lvl6pPr>
            <a:lvl7pPr marL="3200400" lvl="6" indent="-228600" algn="l">
              <a:lnSpc>
                <a:spcPct val="90000"/>
              </a:lnSpc>
              <a:spcBef>
                <a:spcPts val="488"/>
              </a:spcBef>
              <a:spcAft>
                <a:spcPts val="0"/>
              </a:spcAft>
              <a:buClr>
                <a:schemeClr val="dk1"/>
              </a:buClr>
              <a:buSzPts val="1560"/>
              <a:buNone/>
              <a:defRPr sz="1560" b="1"/>
            </a:lvl7pPr>
            <a:lvl8pPr marL="3657600" lvl="7" indent="-228600" algn="l">
              <a:lnSpc>
                <a:spcPct val="90000"/>
              </a:lnSpc>
              <a:spcBef>
                <a:spcPts val="488"/>
              </a:spcBef>
              <a:spcAft>
                <a:spcPts val="0"/>
              </a:spcAft>
              <a:buClr>
                <a:schemeClr val="dk1"/>
              </a:buClr>
              <a:buSzPts val="1560"/>
              <a:buNone/>
              <a:defRPr sz="1560" b="1"/>
            </a:lvl8pPr>
            <a:lvl9pPr marL="4114800" lvl="8" indent="-228600" algn="l">
              <a:lnSpc>
                <a:spcPct val="90000"/>
              </a:lnSpc>
              <a:spcBef>
                <a:spcPts val="488"/>
              </a:spcBef>
              <a:spcAft>
                <a:spcPts val="0"/>
              </a:spcAft>
              <a:buClr>
                <a:schemeClr val="dk1"/>
              </a:buClr>
              <a:buSzPts val="1560"/>
              <a:buNone/>
              <a:defRPr sz="1560" b="1"/>
            </a:lvl9pPr>
          </a:lstStyle>
          <a:p>
            <a:endParaRPr/>
          </a:p>
        </p:txBody>
      </p:sp>
      <p:sp>
        <p:nvSpPr>
          <p:cNvPr id="43" name="Google Shape;43;p73"/>
          <p:cNvSpPr txBox="1">
            <a:spLocks noGrp="1"/>
          </p:cNvSpPr>
          <p:nvPr>
            <p:ph type="body" idx="2"/>
          </p:nvPr>
        </p:nvSpPr>
        <p:spPr>
          <a:xfrm>
            <a:off x="818794" y="2672080"/>
            <a:ext cx="5028842" cy="39302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975"/>
              </a:spcBef>
              <a:spcAft>
                <a:spcPts val="0"/>
              </a:spcAft>
              <a:buClr>
                <a:schemeClr val="dk1"/>
              </a:buClr>
              <a:buSzPts val="1800"/>
              <a:buChar char="•"/>
              <a:defRPr/>
            </a:lvl1pPr>
            <a:lvl2pPr marL="914400" lvl="1" indent="-342900" algn="l">
              <a:lnSpc>
                <a:spcPct val="90000"/>
              </a:lnSpc>
              <a:spcBef>
                <a:spcPts val="488"/>
              </a:spcBef>
              <a:spcAft>
                <a:spcPts val="0"/>
              </a:spcAft>
              <a:buClr>
                <a:schemeClr val="dk1"/>
              </a:buClr>
              <a:buSzPts val="1800"/>
              <a:buChar char="•"/>
              <a:defRPr/>
            </a:lvl2pPr>
            <a:lvl3pPr marL="1371600" lvl="2" indent="-342900" algn="l">
              <a:lnSpc>
                <a:spcPct val="90000"/>
              </a:lnSpc>
              <a:spcBef>
                <a:spcPts val="488"/>
              </a:spcBef>
              <a:spcAft>
                <a:spcPts val="0"/>
              </a:spcAft>
              <a:buClr>
                <a:schemeClr val="dk1"/>
              </a:buClr>
              <a:buSzPts val="1800"/>
              <a:buChar char="•"/>
              <a:defRPr/>
            </a:lvl3pPr>
            <a:lvl4pPr marL="1828800" lvl="3" indent="-342900" algn="l">
              <a:lnSpc>
                <a:spcPct val="90000"/>
              </a:lnSpc>
              <a:spcBef>
                <a:spcPts val="488"/>
              </a:spcBef>
              <a:spcAft>
                <a:spcPts val="0"/>
              </a:spcAft>
              <a:buClr>
                <a:schemeClr val="dk1"/>
              </a:buClr>
              <a:buSzPts val="1800"/>
              <a:buChar char="•"/>
              <a:defRPr/>
            </a:lvl4pPr>
            <a:lvl5pPr marL="2286000" lvl="4" indent="-342900" algn="l">
              <a:lnSpc>
                <a:spcPct val="90000"/>
              </a:lnSpc>
              <a:spcBef>
                <a:spcPts val="488"/>
              </a:spcBef>
              <a:spcAft>
                <a:spcPts val="0"/>
              </a:spcAft>
              <a:buClr>
                <a:schemeClr val="dk1"/>
              </a:buClr>
              <a:buSzPts val="1800"/>
              <a:buChar char="•"/>
              <a:defRPr/>
            </a:lvl5pPr>
            <a:lvl6pPr marL="2743200" lvl="5" indent="-342900" algn="l">
              <a:lnSpc>
                <a:spcPct val="90000"/>
              </a:lnSpc>
              <a:spcBef>
                <a:spcPts val="488"/>
              </a:spcBef>
              <a:spcAft>
                <a:spcPts val="0"/>
              </a:spcAft>
              <a:buClr>
                <a:schemeClr val="dk1"/>
              </a:buClr>
              <a:buSzPts val="1800"/>
              <a:buChar char="•"/>
              <a:defRPr/>
            </a:lvl6pPr>
            <a:lvl7pPr marL="3200400" lvl="6" indent="-342900" algn="l">
              <a:lnSpc>
                <a:spcPct val="90000"/>
              </a:lnSpc>
              <a:spcBef>
                <a:spcPts val="488"/>
              </a:spcBef>
              <a:spcAft>
                <a:spcPts val="0"/>
              </a:spcAft>
              <a:buClr>
                <a:schemeClr val="dk1"/>
              </a:buClr>
              <a:buSzPts val="1800"/>
              <a:buChar char="•"/>
              <a:defRPr/>
            </a:lvl7pPr>
            <a:lvl8pPr marL="3657600" lvl="7" indent="-342900" algn="l">
              <a:lnSpc>
                <a:spcPct val="90000"/>
              </a:lnSpc>
              <a:spcBef>
                <a:spcPts val="488"/>
              </a:spcBef>
              <a:spcAft>
                <a:spcPts val="0"/>
              </a:spcAft>
              <a:buClr>
                <a:schemeClr val="dk1"/>
              </a:buClr>
              <a:buSzPts val="1800"/>
              <a:buChar char="•"/>
              <a:defRPr/>
            </a:lvl8pPr>
            <a:lvl9pPr marL="4114800" lvl="8" indent="-342900" algn="l">
              <a:lnSpc>
                <a:spcPct val="90000"/>
              </a:lnSpc>
              <a:spcBef>
                <a:spcPts val="488"/>
              </a:spcBef>
              <a:spcAft>
                <a:spcPts val="0"/>
              </a:spcAft>
              <a:buClr>
                <a:schemeClr val="dk1"/>
              </a:buClr>
              <a:buSzPts val="1800"/>
              <a:buChar char="•"/>
              <a:defRPr/>
            </a:lvl9pPr>
          </a:lstStyle>
          <a:p>
            <a:endParaRPr/>
          </a:p>
        </p:txBody>
      </p:sp>
      <p:sp>
        <p:nvSpPr>
          <p:cNvPr id="44" name="Google Shape;44;p73"/>
          <p:cNvSpPr txBox="1">
            <a:spLocks noGrp="1"/>
          </p:cNvSpPr>
          <p:nvPr>
            <p:ph type="body" idx="3"/>
          </p:nvPr>
        </p:nvSpPr>
        <p:spPr>
          <a:xfrm>
            <a:off x="6017895" y="1793241"/>
            <a:ext cx="5053608" cy="87883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975"/>
              </a:spcBef>
              <a:spcAft>
                <a:spcPts val="0"/>
              </a:spcAft>
              <a:buClr>
                <a:schemeClr val="dk1"/>
              </a:buClr>
              <a:buSzPts val="2340"/>
              <a:buNone/>
              <a:defRPr sz="2340" b="1"/>
            </a:lvl1pPr>
            <a:lvl2pPr marL="914400" lvl="1" indent="-228600" algn="l">
              <a:lnSpc>
                <a:spcPct val="90000"/>
              </a:lnSpc>
              <a:spcBef>
                <a:spcPts val="488"/>
              </a:spcBef>
              <a:spcAft>
                <a:spcPts val="0"/>
              </a:spcAft>
              <a:buClr>
                <a:schemeClr val="dk1"/>
              </a:buClr>
              <a:buSzPts val="1950"/>
              <a:buNone/>
              <a:defRPr sz="1950" b="1"/>
            </a:lvl2pPr>
            <a:lvl3pPr marL="1371600" lvl="2" indent="-228600" algn="l">
              <a:lnSpc>
                <a:spcPct val="90000"/>
              </a:lnSpc>
              <a:spcBef>
                <a:spcPts val="488"/>
              </a:spcBef>
              <a:spcAft>
                <a:spcPts val="0"/>
              </a:spcAft>
              <a:buClr>
                <a:schemeClr val="dk1"/>
              </a:buClr>
              <a:buSzPts val="1755"/>
              <a:buNone/>
              <a:defRPr sz="1754" b="1"/>
            </a:lvl3pPr>
            <a:lvl4pPr marL="1828800" lvl="3" indent="-228600" algn="l">
              <a:lnSpc>
                <a:spcPct val="90000"/>
              </a:lnSpc>
              <a:spcBef>
                <a:spcPts val="488"/>
              </a:spcBef>
              <a:spcAft>
                <a:spcPts val="0"/>
              </a:spcAft>
              <a:buClr>
                <a:schemeClr val="dk1"/>
              </a:buClr>
              <a:buSzPts val="1560"/>
              <a:buNone/>
              <a:defRPr sz="1560" b="1"/>
            </a:lvl4pPr>
            <a:lvl5pPr marL="2286000" lvl="4" indent="-228600" algn="l">
              <a:lnSpc>
                <a:spcPct val="90000"/>
              </a:lnSpc>
              <a:spcBef>
                <a:spcPts val="488"/>
              </a:spcBef>
              <a:spcAft>
                <a:spcPts val="0"/>
              </a:spcAft>
              <a:buClr>
                <a:schemeClr val="dk1"/>
              </a:buClr>
              <a:buSzPts val="1560"/>
              <a:buNone/>
              <a:defRPr sz="1560" b="1"/>
            </a:lvl5pPr>
            <a:lvl6pPr marL="2743200" lvl="5" indent="-228600" algn="l">
              <a:lnSpc>
                <a:spcPct val="90000"/>
              </a:lnSpc>
              <a:spcBef>
                <a:spcPts val="488"/>
              </a:spcBef>
              <a:spcAft>
                <a:spcPts val="0"/>
              </a:spcAft>
              <a:buClr>
                <a:schemeClr val="dk1"/>
              </a:buClr>
              <a:buSzPts val="1560"/>
              <a:buNone/>
              <a:defRPr sz="1560" b="1"/>
            </a:lvl6pPr>
            <a:lvl7pPr marL="3200400" lvl="6" indent="-228600" algn="l">
              <a:lnSpc>
                <a:spcPct val="90000"/>
              </a:lnSpc>
              <a:spcBef>
                <a:spcPts val="488"/>
              </a:spcBef>
              <a:spcAft>
                <a:spcPts val="0"/>
              </a:spcAft>
              <a:buClr>
                <a:schemeClr val="dk1"/>
              </a:buClr>
              <a:buSzPts val="1560"/>
              <a:buNone/>
              <a:defRPr sz="1560" b="1"/>
            </a:lvl7pPr>
            <a:lvl8pPr marL="3657600" lvl="7" indent="-228600" algn="l">
              <a:lnSpc>
                <a:spcPct val="90000"/>
              </a:lnSpc>
              <a:spcBef>
                <a:spcPts val="488"/>
              </a:spcBef>
              <a:spcAft>
                <a:spcPts val="0"/>
              </a:spcAft>
              <a:buClr>
                <a:schemeClr val="dk1"/>
              </a:buClr>
              <a:buSzPts val="1560"/>
              <a:buNone/>
              <a:defRPr sz="1560" b="1"/>
            </a:lvl8pPr>
            <a:lvl9pPr marL="4114800" lvl="8" indent="-228600" algn="l">
              <a:lnSpc>
                <a:spcPct val="90000"/>
              </a:lnSpc>
              <a:spcBef>
                <a:spcPts val="488"/>
              </a:spcBef>
              <a:spcAft>
                <a:spcPts val="0"/>
              </a:spcAft>
              <a:buClr>
                <a:schemeClr val="dk1"/>
              </a:buClr>
              <a:buSzPts val="1560"/>
              <a:buNone/>
              <a:defRPr sz="1560" b="1"/>
            </a:lvl9pPr>
          </a:lstStyle>
          <a:p>
            <a:endParaRPr/>
          </a:p>
        </p:txBody>
      </p:sp>
      <p:sp>
        <p:nvSpPr>
          <p:cNvPr id="45" name="Google Shape;45;p73"/>
          <p:cNvSpPr txBox="1">
            <a:spLocks noGrp="1"/>
          </p:cNvSpPr>
          <p:nvPr>
            <p:ph type="body" idx="4"/>
          </p:nvPr>
        </p:nvSpPr>
        <p:spPr>
          <a:xfrm>
            <a:off x="6017895" y="2672080"/>
            <a:ext cx="5053608" cy="39302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975"/>
              </a:spcBef>
              <a:spcAft>
                <a:spcPts val="0"/>
              </a:spcAft>
              <a:buClr>
                <a:schemeClr val="dk1"/>
              </a:buClr>
              <a:buSzPts val="1800"/>
              <a:buChar char="•"/>
              <a:defRPr/>
            </a:lvl1pPr>
            <a:lvl2pPr marL="914400" lvl="1" indent="-342900" algn="l">
              <a:lnSpc>
                <a:spcPct val="90000"/>
              </a:lnSpc>
              <a:spcBef>
                <a:spcPts val="488"/>
              </a:spcBef>
              <a:spcAft>
                <a:spcPts val="0"/>
              </a:spcAft>
              <a:buClr>
                <a:schemeClr val="dk1"/>
              </a:buClr>
              <a:buSzPts val="1800"/>
              <a:buChar char="•"/>
              <a:defRPr/>
            </a:lvl2pPr>
            <a:lvl3pPr marL="1371600" lvl="2" indent="-342900" algn="l">
              <a:lnSpc>
                <a:spcPct val="90000"/>
              </a:lnSpc>
              <a:spcBef>
                <a:spcPts val="488"/>
              </a:spcBef>
              <a:spcAft>
                <a:spcPts val="0"/>
              </a:spcAft>
              <a:buClr>
                <a:schemeClr val="dk1"/>
              </a:buClr>
              <a:buSzPts val="1800"/>
              <a:buChar char="•"/>
              <a:defRPr/>
            </a:lvl3pPr>
            <a:lvl4pPr marL="1828800" lvl="3" indent="-342900" algn="l">
              <a:lnSpc>
                <a:spcPct val="90000"/>
              </a:lnSpc>
              <a:spcBef>
                <a:spcPts val="488"/>
              </a:spcBef>
              <a:spcAft>
                <a:spcPts val="0"/>
              </a:spcAft>
              <a:buClr>
                <a:schemeClr val="dk1"/>
              </a:buClr>
              <a:buSzPts val="1800"/>
              <a:buChar char="•"/>
              <a:defRPr/>
            </a:lvl4pPr>
            <a:lvl5pPr marL="2286000" lvl="4" indent="-342900" algn="l">
              <a:lnSpc>
                <a:spcPct val="90000"/>
              </a:lnSpc>
              <a:spcBef>
                <a:spcPts val="488"/>
              </a:spcBef>
              <a:spcAft>
                <a:spcPts val="0"/>
              </a:spcAft>
              <a:buClr>
                <a:schemeClr val="dk1"/>
              </a:buClr>
              <a:buSzPts val="1800"/>
              <a:buChar char="•"/>
              <a:defRPr/>
            </a:lvl5pPr>
            <a:lvl6pPr marL="2743200" lvl="5" indent="-342900" algn="l">
              <a:lnSpc>
                <a:spcPct val="90000"/>
              </a:lnSpc>
              <a:spcBef>
                <a:spcPts val="488"/>
              </a:spcBef>
              <a:spcAft>
                <a:spcPts val="0"/>
              </a:spcAft>
              <a:buClr>
                <a:schemeClr val="dk1"/>
              </a:buClr>
              <a:buSzPts val="1800"/>
              <a:buChar char="•"/>
              <a:defRPr/>
            </a:lvl6pPr>
            <a:lvl7pPr marL="3200400" lvl="6" indent="-342900" algn="l">
              <a:lnSpc>
                <a:spcPct val="90000"/>
              </a:lnSpc>
              <a:spcBef>
                <a:spcPts val="488"/>
              </a:spcBef>
              <a:spcAft>
                <a:spcPts val="0"/>
              </a:spcAft>
              <a:buClr>
                <a:schemeClr val="dk1"/>
              </a:buClr>
              <a:buSzPts val="1800"/>
              <a:buChar char="•"/>
              <a:defRPr/>
            </a:lvl7pPr>
            <a:lvl8pPr marL="3657600" lvl="7" indent="-342900" algn="l">
              <a:lnSpc>
                <a:spcPct val="90000"/>
              </a:lnSpc>
              <a:spcBef>
                <a:spcPts val="488"/>
              </a:spcBef>
              <a:spcAft>
                <a:spcPts val="0"/>
              </a:spcAft>
              <a:buClr>
                <a:schemeClr val="dk1"/>
              </a:buClr>
              <a:buSzPts val="1800"/>
              <a:buChar char="•"/>
              <a:defRPr/>
            </a:lvl8pPr>
            <a:lvl9pPr marL="4114800" lvl="8" indent="-342900" algn="l">
              <a:lnSpc>
                <a:spcPct val="90000"/>
              </a:lnSpc>
              <a:spcBef>
                <a:spcPts val="488"/>
              </a:spcBef>
              <a:spcAft>
                <a:spcPts val="0"/>
              </a:spcAft>
              <a:buClr>
                <a:schemeClr val="dk1"/>
              </a:buClr>
              <a:buSzPts val="1800"/>
              <a:buChar char="•"/>
              <a:defRPr/>
            </a:lvl9pPr>
          </a:lstStyle>
          <a:p>
            <a:endParaRPr/>
          </a:p>
        </p:txBody>
      </p:sp>
      <p:sp>
        <p:nvSpPr>
          <p:cNvPr id="46" name="Google Shape;46;p73"/>
          <p:cNvSpPr txBox="1">
            <a:spLocks noGrp="1"/>
          </p:cNvSpPr>
          <p:nvPr>
            <p:ph type="dt" idx="10"/>
          </p:nvPr>
        </p:nvSpPr>
        <p:spPr>
          <a:xfrm>
            <a:off x="817245" y="6780107"/>
            <a:ext cx="2674620" cy="3894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3"/>
          <p:cNvSpPr txBox="1">
            <a:spLocks noGrp="1"/>
          </p:cNvSpPr>
          <p:nvPr>
            <p:ph type="ftr" idx="11"/>
          </p:nvPr>
        </p:nvSpPr>
        <p:spPr>
          <a:xfrm>
            <a:off x="3937635" y="6780107"/>
            <a:ext cx="4011930" cy="3894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3"/>
          <p:cNvSpPr txBox="1">
            <a:spLocks noGrp="1"/>
          </p:cNvSpPr>
          <p:nvPr>
            <p:ph type="sldNum" idx="12"/>
          </p:nvPr>
        </p:nvSpPr>
        <p:spPr>
          <a:xfrm>
            <a:off x="8395335" y="6780107"/>
            <a:ext cx="2674620" cy="3894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4"/>
          <p:cNvSpPr txBox="1">
            <a:spLocks noGrp="1"/>
          </p:cNvSpPr>
          <p:nvPr>
            <p:ph type="title"/>
          </p:nvPr>
        </p:nvSpPr>
        <p:spPr>
          <a:xfrm>
            <a:off x="817245" y="389467"/>
            <a:ext cx="10252710"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4"/>
          <p:cNvSpPr txBox="1">
            <a:spLocks noGrp="1"/>
          </p:cNvSpPr>
          <p:nvPr>
            <p:ph type="dt" idx="10"/>
          </p:nvPr>
        </p:nvSpPr>
        <p:spPr>
          <a:xfrm>
            <a:off x="817245" y="6780107"/>
            <a:ext cx="2674620" cy="3894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4"/>
          <p:cNvSpPr txBox="1">
            <a:spLocks noGrp="1"/>
          </p:cNvSpPr>
          <p:nvPr>
            <p:ph type="ftr" idx="11"/>
          </p:nvPr>
        </p:nvSpPr>
        <p:spPr>
          <a:xfrm>
            <a:off x="3937635" y="6780107"/>
            <a:ext cx="4011930" cy="3894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4"/>
          <p:cNvSpPr txBox="1">
            <a:spLocks noGrp="1"/>
          </p:cNvSpPr>
          <p:nvPr>
            <p:ph type="sldNum" idx="12"/>
          </p:nvPr>
        </p:nvSpPr>
        <p:spPr>
          <a:xfrm>
            <a:off x="8395335" y="6780107"/>
            <a:ext cx="2674620" cy="3894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6"/>
          <p:cNvSpPr txBox="1">
            <a:spLocks noGrp="1"/>
          </p:cNvSpPr>
          <p:nvPr>
            <p:ph type="title"/>
          </p:nvPr>
        </p:nvSpPr>
        <p:spPr>
          <a:xfrm>
            <a:off x="818794" y="487680"/>
            <a:ext cx="3833931" cy="17068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120"/>
              <a:buFont typeface="Calibri"/>
              <a:buNone/>
              <a:defRPr sz="31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6"/>
          <p:cNvSpPr txBox="1">
            <a:spLocks noGrp="1"/>
          </p:cNvSpPr>
          <p:nvPr>
            <p:ph type="body" idx="1"/>
          </p:nvPr>
        </p:nvSpPr>
        <p:spPr>
          <a:xfrm>
            <a:off x="5053608" y="1053254"/>
            <a:ext cx="6017895" cy="5198533"/>
          </a:xfrm>
          <a:prstGeom prst="rect">
            <a:avLst/>
          </a:prstGeom>
          <a:noFill/>
          <a:ln>
            <a:noFill/>
          </a:ln>
        </p:spPr>
        <p:txBody>
          <a:bodyPr spcFirstLastPara="1" wrap="square" lIns="91425" tIns="45700" rIns="91425" bIns="45700" anchor="t" anchorCtr="0">
            <a:normAutofit/>
          </a:bodyPr>
          <a:lstStyle>
            <a:lvl1pPr marL="457200" lvl="0" indent="-426719" algn="l">
              <a:lnSpc>
                <a:spcPct val="90000"/>
              </a:lnSpc>
              <a:spcBef>
                <a:spcPts val="975"/>
              </a:spcBef>
              <a:spcAft>
                <a:spcPts val="0"/>
              </a:spcAft>
              <a:buClr>
                <a:schemeClr val="dk1"/>
              </a:buClr>
              <a:buSzPts val="3120"/>
              <a:buChar char="•"/>
              <a:defRPr sz="3120"/>
            </a:lvl1pPr>
            <a:lvl2pPr marL="914400" lvl="1" indent="-401955" algn="l">
              <a:lnSpc>
                <a:spcPct val="90000"/>
              </a:lnSpc>
              <a:spcBef>
                <a:spcPts val="488"/>
              </a:spcBef>
              <a:spcAft>
                <a:spcPts val="0"/>
              </a:spcAft>
              <a:buClr>
                <a:schemeClr val="dk1"/>
              </a:buClr>
              <a:buSzPts val="2730"/>
              <a:buChar char="•"/>
              <a:defRPr sz="2730"/>
            </a:lvl2pPr>
            <a:lvl3pPr marL="1371600" lvl="2" indent="-377189" algn="l">
              <a:lnSpc>
                <a:spcPct val="90000"/>
              </a:lnSpc>
              <a:spcBef>
                <a:spcPts val="488"/>
              </a:spcBef>
              <a:spcAft>
                <a:spcPts val="0"/>
              </a:spcAft>
              <a:buClr>
                <a:schemeClr val="dk1"/>
              </a:buClr>
              <a:buSzPts val="2340"/>
              <a:buChar char="•"/>
              <a:defRPr sz="2340"/>
            </a:lvl3pPr>
            <a:lvl4pPr marL="1828800" lvl="3" indent="-352425" algn="l">
              <a:lnSpc>
                <a:spcPct val="90000"/>
              </a:lnSpc>
              <a:spcBef>
                <a:spcPts val="488"/>
              </a:spcBef>
              <a:spcAft>
                <a:spcPts val="0"/>
              </a:spcAft>
              <a:buClr>
                <a:schemeClr val="dk1"/>
              </a:buClr>
              <a:buSzPts val="1950"/>
              <a:buChar char="•"/>
              <a:defRPr sz="1950"/>
            </a:lvl4pPr>
            <a:lvl5pPr marL="2286000" lvl="4" indent="-352425" algn="l">
              <a:lnSpc>
                <a:spcPct val="90000"/>
              </a:lnSpc>
              <a:spcBef>
                <a:spcPts val="488"/>
              </a:spcBef>
              <a:spcAft>
                <a:spcPts val="0"/>
              </a:spcAft>
              <a:buClr>
                <a:schemeClr val="dk1"/>
              </a:buClr>
              <a:buSzPts val="1950"/>
              <a:buChar char="•"/>
              <a:defRPr sz="1950"/>
            </a:lvl5pPr>
            <a:lvl6pPr marL="2743200" lvl="5" indent="-352425" algn="l">
              <a:lnSpc>
                <a:spcPct val="90000"/>
              </a:lnSpc>
              <a:spcBef>
                <a:spcPts val="488"/>
              </a:spcBef>
              <a:spcAft>
                <a:spcPts val="0"/>
              </a:spcAft>
              <a:buClr>
                <a:schemeClr val="dk1"/>
              </a:buClr>
              <a:buSzPts val="1950"/>
              <a:buChar char="•"/>
              <a:defRPr sz="1950"/>
            </a:lvl6pPr>
            <a:lvl7pPr marL="3200400" lvl="6" indent="-352425" algn="l">
              <a:lnSpc>
                <a:spcPct val="90000"/>
              </a:lnSpc>
              <a:spcBef>
                <a:spcPts val="488"/>
              </a:spcBef>
              <a:spcAft>
                <a:spcPts val="0"/>
              </a:spcAft>
              <a:buClr>
                <a:schemeClr val="dk1"/>
              </a:buClr>
              <a:buSzPts val="1950"/>
              <a:buChar char="•"/>
              <a:defRPr sz="1950"/>
            </a:lvl7pPr>
            <a:lvl8pPr marL="3657600" lvl="7" indent="-352425" algn="l">
              <a:lnSpc>
                <a:spcPct val="90000"/>
              </a:lnSpc>
              <a:spcBef>
                <a:spcPts val="488"/>
              </a:spcBef>
              <a:spcAft>
                <a:spcPts val="0"/>
              </a:spcAft>
              <a:buClr>
                <a:schemeClr val="dk1"/>
              </a:buClr>
              <a:buSzPts val="1950"/>
              <a:buChar char="•"/>
              <a:defRPr sz="1950"/>
            </a:lvl8pPr>
            <a:lvl9pPr marL="4114800" lvl="8" indent="-352425" algn="l">
              <a:lnSpc>
                <a:spcPct val="90000"/>
              </a:lnSpc>
              <a:spcBef>
                <a:spcPts val="488"/>
              </a:spcBef>
              <a:spcAft>
                <a:spcPts val="0"/>
              </a:spcAft>
              <a:buClr>
                <a:schemeClr val="dk1"/>
              </a:buClr>
              <a:buSzPts val="1950"/>
              <a:buChar char="•"/>
              <a:defRPr sz="1950"/>
            </a:lvl9pPr>
          </a:lstStyle>
          <a:p>
            <a:endParaRPr/>
          </a:p>
        </p:txBody>
      </p:sp>
      <p:sp>
        <p:nvSpPr>
          <p:cNvPr id="61" name="Google Shape;61;p76"/>
          <p:cNvSpPr txBox="1">
            <a:spLocks noGrp="1"/>
          </p:cNvSpPr>
          <p:nvPr>
            <p:ph type="body" idx="2"/>
          </p:nvPr>
        </p:nvSpPr>
        <p:spPr>
          <a:xfrm>
            <a:off x="818794" y="2194560"/>
            <a:ext cx="3833931" cy="40656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75"/>
              </a:spcBef>
              <a:spcAft>
                <a:spcPts val="0"/>
              </a:spcAft>
              <a:buClr>
                <a:schemeClr val="dk1"/>
              </a:buClr>
              <a:buSzPts val="1560"/>
              <a:buNone/>
              <a:defRPr sz="1560"/>
            </a:lvl1pPr>
            <a:lvl2pPr marL="914400" lvl="1" indent="-228600" algn="l">
              <a:lnSpc>
                <a:spcPct val="90000"/>
              </a:lnSpc>
              <a:spcBef>
                <a:spcPts val="488"/>
              </a:spcBef>
              <a:spcAft>
                <a:spcPts val="0"/>
              </a:spcAft>
              <a:buClr>
                <a:schemeClr val="dk1"/>
              </a:buClr>
              <a:buSzPts val="1365"/>
              <a:buNone/>
              <a:defRPr sz="1365"/>
            </a:lvl2pPr>
            <a:lvl3pPr marL="1371600" lvl="2" indent="-228600" algn="l">
              <a:lnSpc>
                <a:spcPct val="90000"/>
              </a:lnSpc>
              <a:spcBef>
                <a:spcPts val="488"/>
              </a:spcBef>
              <a:spcAft>
                <a:spcPts val="0"/>
              </a:spcAft>
              <a:buClr>
                <a:schemeClr val="dk1"/>
              </a:buClr>
              <a:buSzPts val="1170"/>
              <a:buNone/>
              <a:defRPr sz="1170"/>
            </a:lvl3pPr>
            <a:lvl4pPr marL="1828800" lvl="3" indent="-228600" algn="l">
              <a:lnSpc>
                <a:spcPct val="90000"/>
              </a:lnSpc>
              <a:spcBef>
                <a:spcPts val="488"/>
              </a:spcBef>
              <a:spcAft>
                <a:spcPts val="0"/>
              </a:spcAft>
              <a:buClr>
                <a:schemeClr val="dk1"/>
              </a:buClr>
              <a:buSzPts val="975"/>
              <a:buNone/>
              <a:defRPr sz="975"/>
            </a:lvl4pPr>
            <a:lvl5pPr marL="2286000" lvl="4" indent="-228600" algn="l">
              <a:lnSpc>
                <a:spcPct val="90000"/>
              </a:lnSpc>
              <a:spcBef>
                <a:spcPts val="488"/>
              </a:spcBef>
              <a:spcAft>
                <a:spcPts val="0"/>
              </a:spcAft>
              <a:buClr>
                <a:schemeClr val="dk1"/>
              </a:buClr>
              <a:buSzPts val="975"/>
              <a:buNone/>
              <a:defRPr sz="975"/>
            </a:lvl5pPr>
            <a:lvl6pPr marL="2743200" lvl="5" indent="-228600" algn="l">
              <a:lnSpc>
                <a:spcPct val="90000"/>
              </a:lnSpc>
              <a:spcBef>
                <a:spcPts val="488"/>
              </a:spcBef>
              <a:spcAft>
                <a:spcPts val="0"/>
              </a:spcAft>
              <a:buClr>
                <a:schemeClr val="dk1"/>
              </a:buClr>
              <a:buSzPts val="975"/>
              <a:buNone/>
              <a:defRPr sz="975"/>
            </a:lvl6pPr>
            <a:lvl7pPr marL="3200400" lvl="6" indent="-228600" algn="l">
              <a:lnSpc>
                <a:spcPct val="90000"/>
              </a:lnSpc>
              <a:spcBef>
                <a:spcPts val="488"/>
              </a:spcBef>
              <a:spcAft>
                <a:spcPts val="0"/>
              </a:spcAft>
              <a:buClr>
                <a:schemeClr val="dk1"/>
              </a:buClr>
              <a:buSzPts val="975"/>
              <a:buNone/>
              <a:defRPr sz="975"/>
            </a:lvl7pPr>
            <a:lvl8pPr marL="3657600" lvl="7" indent="-228600" algn="l">
              <a:lnSpc>
                <a:spcPct val="90000"/>
              </a:lnSpc>
              <a:spcBef>
                <a:spcPts val="488"/>
              </a:spcBef>
              <a:spcAft>
                <a:spcPts val="0"/>
              </a:spcAft>
              <a:buClr>
                <a:schemeClr val="dk1"/>
              </a:buClr>
              <a:buSzPts val="975"/>
              <a:buNone/>
              <a:defRPr sz="975"/>
            </a:lvl8pPr>
            <a:lvl9pPr marL="4114800" lvl="8" indent="-228600" algn="l">
              <a:lnSpc>
                <a:spcPct val="90000"/>
              </a:lnSpc>
              <a:spcBef>
                <a:spcPts val="488"/>
              </a:spcBef>
              <a:spcAft>
                <a:spcPts val="0"/>
              </a:spcAft>
              <a:buClr>
                <a:schemeClr val="dk1"/>
              </a:buClr>
              <a:buSzPts val="975"/>
              <a:buNone/>
              <a:defRPr sz="975"/>
            </a:lvl9pPr>
          </a:lstStyle>
          <a:p>
            <a:endParaRPr/>
          </a:p>
        </p:txBody>
      </p:sp>
      <p:sp>
        <p:nvSpPr>
          <p:cNvPr id="62" name="Google Shape;62;p76"/>
          <p:cNvSpPr txBox="1">
            <a:spLocks noGrp="1"/>
          </p:cNvSpPr>
          <p:nvPr>
            <p:ph type="dt" idx="10"/>
          </p:nvPr>
        </p:nvSpPr>
        <p:spPr>
          <a:xfrm>
            <a:off x="817245" y="6780107"/>
            <a:ext cx="2674620" cy="3894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6"/>
          <p:cNvSpPr txBox="1">
            <a:spLocks noGrp="1"/>
          </p:cNvSpPr>
          <p:nvPr>
            <p:ph type="ftr" idx="11"/>
          </p:nvPr>
        </p:nvSpPr>
        <p:spPr>
          <a:xfrm>
            <a:off x="3937635" y="6780107"/>
            <a:ext cx="4011930" cy="3894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6"/>
          <p:cNvSpPr txBox="1">
            <a:spLocks noGrp="1"/>
          </p:cNvSpPr>
          <p:nvPr>
            <p:ph type="sldNum" idx="12"/>
          </p:nvPr>
        </p:nvSpPr>
        <p:spPr>
          <a:xfrm>
            <a:off x="8395335" y="6780107"/>
            <a:ext cx="2674620" cy="3894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7"/>
          <p:cNvSpPr txBox="1">
            <a:spLocks noGrp="1"/>
          </p:cNvSpPr>
          <p:nvPr>
            <p:ph type="title"/>
          </p:nvPr>
        </p:nvSpPr>
        <p:spPr>
          <a:xfrm>
            <a:off x="818794" y="487680"/>
            <a:ext cx="3833931" cy="17068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120"/>
              <a:buFont typeface="Calibri"/>
              <a:buNone/>
              <a:defRPr sz="31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7"/>
          <p:cNvSpPr>
            <a:spLocks noGrp="1"/>
          </p:cNvSpPr>
          <p:nvPr>
            <p:ph type="pic" idx="2"/>
          </p:nvPr>
        </p:nvSpPr>
        <p:spPr>
          <a:xfrm>
            <a:off x="5053608" y="1053254"/>
            <a:ext cx="6017895" cy="5198533"/>
          </a:xfrm>
          <a:prstGeom prst="rect">
            <a:avLst/>
          </a:prstGeom>
          <a:noFill/>
          <a:ln>
            <a:noFill/>
          </a:ln>
        </p:spPr>
      </p:sp>
      <p:sp>
        <p:nvSpPr>
          <p:cNvPr id="68" name="Google Shape;68;p77"/>
          <p:cNvSpPr txBox="1">
            <a:spLocks noGrp="1"/>
          </p:cNvSpPr>
          <p:nvPr>
            <p:ph type="body" idx="1"/>
          </p:nvPr>
        </p:nvSpPr>
        <p:spPr>
          <a:xfrm>
            <a:off x="818794" y="2194560"/>
            <a:ext cx="3833931" cy="40656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75"/>
              </a:spcBef>
              <a:spcAft>
                <a:spcPts val="0"/>
              </a:spcAft>
              <a:buClr>
                <a:schemeClr val="dk1"/>
              </a:buClr>
              <a:buSzPts val="1560"/>
              <a:buNone/>
              <a:defRPr sz="1560"/>
            </a:lvl1pPr>
            <a:lvl2pPr marL="914400" lvl="1" indent="-228600" algn="l">
              <a:lnSpc>
                <a:spcPct val="90000"/>
              </a:lnSpc>
              <a:spcBef>
                <a:spcPts val="488"/>
              </a:spcBef>
              <a:spcAft>
                <a:spcPts val="0"/>
              </a:spcAft>
              <a:buClr>
                <a:schemeClr val="dk1"/>
              </a:buClr>
              <a:buSzPts val="1365"/>
              <a:buNone/>
              <a:defRPr sz="1365"/>
            </a:lvl2pPr>
            <a:lvl3pPr marL="1371600" lvl="2" indent="-228600" algn="l">
              <a:lnSpc>
                <a:spcPct val="90000"/>
              </a:lnSpc>
              <a:spcBef>
                <a:spcPts val="488"/>
              </a:spcBef>
              <a:spcAft>
                <a:spcPts val="0"/>
              </a:spcAft>
              <a:buClr>
                <a:schemeClr val="dk1"/>
              </a:buClr>
              <a:buSzPts val="1170"/>
              <a:buNone/>
              <a:defRPr sz="1170"/>
            </a:lvl3pPr>
            <a:lvl4pPr marL="1828800" lvl="3" indent="-228600" algn="l">
              <a:lnSpc>
                <a:spcPct val="90000"/>
              </a:lnSpc>
              <a:spcBef>
                <a:spcPts val="488"/>
              </a:spcBef>
              <a:spcAft>
                <a:spcPts val="0"/>
              </a:spcAft>
              <a:buClr>
                <a:schemeClr val="dk1"/>
              </a:buClr>
              <a:buSzPts val="975"/>
              <a:buNone/>
              <a:defRPr sz="975"/>
            </a:lvl4pPr>
            <a:lvl5pPr marL="2286000" lvl="4" indent="-228600" algn="l">
              <a:lnSpc>
                <a:spcPct val="90000"/>
              </a:lnSpc>
              <a:spcBef>
                <a:spcPts val="488"/>
              </a:spcBef>
              <a:spcAft>
                <a:spcPts val="0"/>
              </a:spcAft>
              <a:buClr>
                <a:schemeClr val="dk1"/>
              </a:buClr>
              <a:buSzPts val="975"/>
              <a:buNone/>
              <a:defRPr sz="975"/>
            </a:lvl5pPr>
            <a:lvl6pPr marL="2743200" lvl="5" indent="-228600" algn="l">
              <a:lnSpc>
                <a:spcPct val="90000"/>
              </a:lnSpc>
              <a:spcBef>
                <a:spcPts val="488"/>
              </a:spcBef>
              <a:spcAft>
                <a:spcPts val="0"/>
              </a:spcAft>
              <a:buClr>
                <a:schemeClr val="dk1"/>
              </a:buClr>
              <a:buSzPts val="975"/>
              <a:buNone/>
              <a:defRPr sz="975"/>
            </a:lvl6pPr>
            <a:lvl7pPr marL="3200400" lvl="6" indent="-228600" algn="l">
              <a:lnSpc>
                <a:spcPct val="90000"/>
              </a:lnSpc>
              <a:spcBef>
                <a:spcPts val="488"/>
              </a:spcBef>
              <a:spcAft>
                <a:spcPts val="0"/>
              </a:spcAft>
              <a:buClr>
                <a:schemeClr val="dk1"/>
              </a:buClr>
              <a:buSzPts val="975"/>
              <a:buNone/>
              <a:defRPr sz="975"/>
            </a:lvl7pPr>
            <a:lvl8pPr marL="3657600" lvl="7" indent="-228600" algn="l">
              <a:lnSpc>
                <a:spcPct val="90000"/>
              </a:lnSpc>
              <a:spcBef>
                <a:spcPts val="488"/>
              </a:spcBef>
              <a:spcAft>
                <a:spcPts val="0"/>
              </a:spcAft>
              <a:buClr>
                <a:schemeClr val="dk1"/>
              </a:buClr>
              <a:buSzPts val="975"/>
              <a:buNone/>
              <a:defRPr sz="975"/>
            </a:lvl8pPr>
            <a:lvl9pPr marL="4114800" lvl="8" indent="-228600" algn="l">
              <a:lnSpc>
                <a:spcPct val="90000"/>
              </a:lnSpc>
              <a:spcBef>
                <a:spcPts val="488"/>
              </a:spcBef>
              <a:spcAft>
                <a:spcPts val="0"/>
              </a:spcAft>
              <a:buClr>
                <a:schemeClr val="dk1"/>
              </a:buClr>
              <a:buSzPts val="975"/>
              <a:buNone/>
              <a:defRPr sz="975"/>
            </a:lvl9pPr>
          </a:lstStyle>
          <a:p>
            <a:endParaRPr/>
          </a:p>
        </p:txBody>
      </p:sp>
      <p:sp>
        <p:nvSpPr>
          <p:cNvPr id="69" name="Google Shape;69;p77"/>
          <p:cNvSpPr txBox="1">
            <a:spLocks noGrp="1"/>
          </p:cNvSpPr>
          <p:nvPr>
            <p:ph type="dt" idx="10"/>
          </p:nvPr>
        </p:nvSpPr>
        <p:spPr>
          <a:xfrm>
            <a:off x="817245" y="6780107"/>
            <a:ext cx="2674620" cy="3894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7"/>
          <p:cNvSpPr txBox="1">
            <a:spLocks noGrp="1"/>
          </p:cNvSpPr>
          <p:nvPr>
            <p:ph type="ftr" idx="11"/>
          </p:nvPr>
        </p:nvSpPr>
        <p:spPr>
          <a:xfrm>
            <a:off x="3937635" y="6780107"/>
            <a:ext cx="4011930" cy="3894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7"/>
          <p:cNvSpPr txBox="1">
            <a:spLocks noGrp="1"/>
          </p:cNvSpPr>
          <p:nvPr>
            <p:ph type="sldNum" idx="12"/>
          </p:nvPr>
        </p:nvSpPr>
        <p:spPr>
          <a:xfrm>
            <a:off x="8395335" y="6780107"/>
            <a:ext cx="2674620" cy="3894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8"/>
          <p:cNvSpPr txBox="1">
            <a:spLocks noGrp="1"/>
          </p:cNvSpPr>
          <p:nvPr>
            <p:ph type="title"/>
          </p:nvPr>
        </p:nvSpPr>
        <p:spPr>
          <a:xfrm>
            <a:off x="817245" y="389467"/>
            <a:ext cx="10252710"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8"/>
          <p:cNvSpPr txBox="1">
            <a:spLocks noGrp="1"/>
          </p:cNvSpPr>
          <p:nvPr>
            <p:ph type="body" idx="1"/>
          </p:nvPr>
        </p:nvSpPr>
        <p:spPr>
          <a:xfrm rot="5400000">
            <a:off x="3622887" y="-858309"/>
            <a:ext cx="4641427" cy="102527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975"/>
              </a:spcBef>
              <a:spcAft>
                <a:spcPts val="0"/>
              </a:spcAft>
              <a:buClr>
                <a:schemeClr val="dk1"/>
              </a:buClr>
              <a:buSzPts val="1800"/>
              <a:buChar char="•"/>
              <a:defRPr/>
            </a:lvl1pPr>
            <a:lvl2pPr marL="914400" lvl="1" indent="-342900" algn="l">
              <a:lnSpc>
                <a:spcPct val="90000"/>
              </a:lnSpc>
              <a:spcBef>
                <a:spcPts val="488"/>
              </a:spcBef>
              <a:spcAft>
                <a:spcPts val="0"/>
              </a:spcAft>
              <a:buClr>
                <a:schemeClr val="dk1"/>
              </a:buClr>
              <a:buSzPts val="1800"/>
              <a:buChar char="•"/>
              <a:defRPr/>
            </a:lvl2pPr>
            <a:lvl3pPr marL="1371600" lvl="2" indent="-342900" algn="l">
              <a:lnSpc>
                <a:spcPct val="90000"/>
              </a:lnSpc>
              <a:spcBef>
                <a:spcPts val="488"/>
              </a:spcBef>
              <a:spcAft>
                <a:spcPts val="0"/>
              </a:spcAft>
              <a:buClr>
                <a:schemeClr val="dk1"/>
              </a:buClr>
              <a:buSzPts val="1800"/>
              <a:buChar char="•"/>
              <a:defRPr/>
            </a:lvl3pPr>
            <a:lvl4pPr marL="1828800" lvl="3" indent="-342900" algn="l">
              <a:lnSpc>
                <a:spcPct val="90000"/>
              </a:lnSpc>
              <a:spcBef>
                <a:spcPts val="488"/>
              </a:spcBef>
              <a:spcAft>
                <a:spcPts val="0"/>
              </a:spcAft>
              <a:buClr>
                <a:schemeClr val="dk1"/>
              </a:buClr>
              <a:buSzPts val="1800"/>
              <a:buChar char="•"/>
              <a:defRPr/>
            </a:lvl4pPr>
            <a:lvl5pPr marL="2286000" lvl="4" indent="-342900" algn="l">
              <a:lnSpc>
                <a:spcPct val="90000"/>
              </a:lnSpc>
              <a:spcBef>
                <a:spcPts val="488"/>
              </a:spcBef>
              <a:spcAft>
                <a:spcPts val="0"/>
              </a:spcAft>
              <a:buClr>
                <a:schemeClr val="dk1"/>
              </a:buClr>
              <a:buSzPts val="1800"/>
              <a:buChar char="•"/>
              <a:defRPr/>
            </a:lvl5pPr>
            <a:lvl6pPr marL="2743200" lvl="5" indent="-342900" algn="l">
              <a:lnSpc>
                <a:spcPct val="90000"/>
              </a:lnSpc>
              <a:spcBef>
                <a:spcPts val="488"/>
              </a:spcBef>
              <a:spcAft>
                <a:spcPts val="0"/>
              </a:spcAft>
              <a:buClr>
                <a:schemeClr val="dk1"/>
              </a:buClr>
              <a:buSzPts val="1800"/>
              <a:buChar char="•"/>
              <a:defRPr/>
            </a:lvl6pPr>
            <a:lvl7pPr marL="3200400" lvl="6" indent="-342900" algn="l">
              <a:lnSpc>
                <a:spcPct val="90000"/>
              </a:lnSpc>
              <a:spcBef>
                <a:spcPts val="488"/>
              </a:spcBef>
              <a:spcAft>
                <a:spcPts val="0"/>
              </a:spcAft>
              <a:buClr>
                <a:schemeClr val="dk1"/>
              </a:buClr>
              <a:buSzPts val="1800"/>
              <a:buChar char="•"/>
              <a:defRPr/>
            </a:lvl7pPr>
            <a:lvl8pPr marL="3657600" lvl="7" indent="-342900" algn="l">
              <a:lnSpc>
                <a:spcPct val="90000"/>
              </a:lnSpc>
              <a:spcBef>
                <a:spcPts val="488"/>
              </a:spcBef>
              <a:spcAft>
                <a:spcPts val="0"/>
              </a:spcAft>
              <a:buClr>
                <a:schemeClr val="dk1"/>
              </a:buClr>
              <a:buSzPts val="1800"/>
              <a:buChar char="•"/>
              <a:defRPr/>
            </a:lvl8pPr>
            <a:lvl9pPr marL="4114800" lvl="8" indent="-342900" algn="l">
              <a:lnSpc>
                <a:spcPct val="90000"/>
              </a:lnSpc>
              <a:spcBef>
                <a:spcPts val="488"/>
              </a:spcBef>
              <a:spcAft>
                <a:spcPts val="0"/>
              </a:spcAft>
              <a:buClr>
                <a:schemeClr val="dk1"/>
              </a:buClr>
              <a:buSzPts val="1800"/>
              <a:buChar char="•"/>
              <a:defRPr/>
            </a:lvl9pPr>
          </a:lstStyle>
          <a:p>
            <a:endParaRPr/>
          </a:p>
        </p:txBody>
      </p:sp>
      <p:sp>
        <p:nvSpPr>
          <p:cNvPr id="75" name="Google Shape;75;p78"/>
          <p:cNvSpPr txBox="1">
            <a:spLocks noGrp="1"/>
          </p:cNvSpPr>
          <p:nvPr>
            <p:ph type="dt" idx="10"/>
          </p:nvPr>
        </p:nvSpPr>
        <p:spPr>
          <a:xfrm>
            <a:off x="817245" y="6780107"/>
            <a:ext cx="2674620" cy="3894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8"/>
          <p:cNvSpPr txBox="1">
            <a:spLocks noGrp="1"/>
          </p:cNvSpPr>
          <p:nvPr>
            <p:ph type="ftr" idx="11"/>
          </p:nvPr>
        </p:nvSpPr>
        <p:spPr>
          <a:xfrm>
            <a:off x="3937635" y="6780107"/>
            <a:ext cx="4011930" cy="3894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8"/>
          <p:cNvSpPr txBox="1">
            <a:spLocks noGrp="1"/>
          </p:cNvSpPr>
          <p:nvPr>
            <p:ph type="sldNum" idx="12"/>
          </p:nvPr>
        </p:nvSpPr>
        <p:spPr>
          <a:xfrm>
            <a:off x="8395335" y="6780107"/>
            <a:ext cx="2674620" cy="3894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9"/>
          <p:cNvSpPr txBox="1">
            <a:spLocks noGrp="1"/>
          </p:cNvSpPr>
          <p:nvPr>
            <p:ph type="title"/>
          </p:nvPr>
        </p:nvSpPr>
        <p:spPr>
          <a:xfrm rot="5400000">
            <a:off x="6688719" y="2207525"/>
            <a:ext cx="6199294" cy="25631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9"/>
          <p:cNvSpPr txBox="1">
            <a:spLocks noGrp="1"/>
          </p:cNvSpPr>
          <p:nvPr>
            <p:ph type="body" idx="1"/>
          </p:nvPr>
        </p:nvSpPr>
        <p:spPr>
          <a:xfrm rot="5400000">
            <a:off x="1488069" y="-281357"/>
            <a:ext cx="6199294" cy="75409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975"/>
              </a:spcBef>
              <a:spcAft>
                <a:spcPts val="0"/>
              </a:spcAft>
              <a:buClr>
                <a:schemeClr val="dk1"/>
              </a:buClr>
              <a:buSzPts val="1800"/>
              <a:buChar char="•"/>
              <a:defRPr/>
            </a:lvl1pPr>
            <a:lvl2pPr marL="914400" lvl="1" indent="-342900" algn="l">
              <a:lnSpc>
                <a:spcPct val="90000"/>
              </a:lnSpc>
              <a:spcBef>
                <a:spcPts val="488"/>
              </a:spcBef>
              <a:spcAft>
                <a:spcPts val="0"/>
              </a:spcAft>
              <a:buClr>
                <a:schemeClr val="dk1"/>
              </a:buClr>
              <a:buSzPts val="1800"/>
              <a:buChar char="•"/>
              <a:defRPr/>
            </a:lvl2pPr>
            <a:lvl3pPr marL="1371600" lvl="2" indent="-342900" algn="l">
              <a:lnSpc>
                <a:spcPct val="90000"/>
              </a:lnSpc>
              <a:spcBef>
                <a:spcPts val="488"/>
              </a:spcBef>
              <a:spcAft>
                <a:spcPts val="0"/>
              </a:spcAft>
              <a:buClr>
                <a:schemeClr val="dk1"/>
              </a:buClr>
              <a:buSzPts val="1800"/>
              <a:buChar char="•"/>
              <a:defRPr/>
            </a:lvl3pPr>
            <a:lvl4pPr marL="1828800" lvl="3" indent="-342900" algn="l">
              <a:lnSpc>
                <a:spcPct val="90000"/>
              </a:lnSpc>
              <a:spcBef>
                <a:spcPts val="488"/>
              </a:spcBef>
              <a:spcAft>
                <a:spcPts val="0"/>
              </a:spcAft>
              <a:buClr>
                <a:schemeClr val="dk1"/>
              </a:buClr>
              <a:buSzPts val="1800"/>
              <a:buChar char="•"/>
              <a:defRPr/>
            </a:lvl4pPr>
            <a:lvl5pPr marL="2286000" lvl="4" indent="-342900" algn="l">
              <a:lnSpc>
                <a:spcPct val="90000"/>
              </a:lnSpc>
              <a:spcBef>
                <a:spcPts val="488"/>
              </a:spcBef>
              <a:spcAft>
                <a:spcPts val="0"/>
              </a:spcAft>
              <a:buClr>
                <a:schemeClr val="dk1"/>
              </a:buClr>
              <a:buSzPts val="1800"/>
              <a:buChar char="•"/>
              <a:defRPr/>
            </a:lvl5pPr>
            <a:lvl6pPr marL="2743200" lvl="5" indent="-342900" algn="l">
              <a:lnSpc>
                <a:spcPct val="90000"/>
              </a:lnSpc>
              <a:spcBef>
                <a:spcPts val="488"/>
              </a:spcBef>
              <a:spcAft>
                <a:spcPts val="0"/>
              </a:spcAft>
              <a:buClr>
                <a:schemeClr val="dk1"/>
              </a:buClr>
              <a:buSzPts val="1800"/>
              <a:buChar char="•"/>
              <a:defRPr/>
            </a:lvl6pPr>
            <a:lvl7pPr marL="3200400" lvl="6" indent="-342900" algn="l">
              <a:lnSpc>
                <a:spcPct val="90000"/>
              </a:lnSpc>
              <a:spcBef>
                <a:spcPts val="488"/>
              </a:spcBef>
              <a:spcAft>
                <a:spcPts val="0"/>
              </a:spcAft>
              <a:buClr>
                <a:schemeClr val="dk1"/>
              </a:buClr>
              <a:buSzPts val="1800"/>
              <a:buChar char="•"/>
              <a:defRPr/>
            </a:lvl7pPr>
            <a:lvl8pPr marL="3657600" lvl="7" indent="-342900" algn="l">
              <a:lnSpc>
                <a:spcPct val="90000"/>
              </a:lnSpc>
              <a:spcBef>
                <a:spcPts val="488"/>
              </a:spcBef>
              <a:spcAft>
                <a:spcPts val="0"/>
              </a:spcAft>
              <a:buClr>
                <a:schemeClr val="dk1"/>
              </a:buClr>
              <a:buSzPts val="1800"/>
              <a:buChar char="•"/>
              <a:defRPr/>
            </a:lvl8pPr>
            <a:lvl9pPr marL="4114800" lvl="8" indent="-342900" algn="l">
              <a:lnSpc>
                <a:spcPct val="90000"/>
              </a:lnSpc>
              <a:spcBef>
                <a:spcPts val="488"/>
              </a:spcBef>
              <a:spcAft>
                <a:spcPts val="0"/>
              </a:spcAft>
              <a:buClr>
                <a:schemeClr val="dk1"/>
              </a:buClr>
              <a:buSzPts val="1800"/>
              <a:buChar char="•"/>
              <a:defRPr/>
            </a:lvl9pPr>
          </a:lstStyle>
          <a:p>
            <a:endParaRPr/>
          </a:p>
        </p:txBody>
      </p:sp>
      <p:sp>
        <p:nvSpPr>
          <p:cNvPr id="81" name="Google Shape;81;p79"/>
          <p:cNvSpPr txBox="1">
            <a:spLocks noGrp="1"/>
          </p:cNvSpPr>
          <p:nvPr>
            <p:ph type="dt" idx="10"/>
          </p:nvPr>
        </p:nvSpPr>
        <p:spPr>
          <a:xfrm>
            <a:off x="817245" y="6780107"/>
            <a:ext cx="2674620" cy="3894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9"/>
          <p:cNvSpPr txBox="1">
            <a:spLocks noGrp="1"/>
          </p:cNvSpPr>
          <p:nvPr>
            <p:ph type="ftr" idx="11"/>
          </p:nvPr>
        </p:nvSpPr>
        <p:spPr>
          <a:xfrm>
            <a:off x="3937635" y="6780107"/>
            <a:ext cx="4011930" cy="3894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9"/>
          <p:cNvSpPr txBox="1">
            <a:spLocks noGrp="1"/>
          </p:cNvSpPr>
          <p:nvPr>
            <p:ph type="sldNum" idx="12"/>
          </p:nvPr>
        </p:nvSpPr>
        <p:spPr>
          <a:xfrm>
            <a:off x="8395335" y="6780107"/>
            <a:ext cx="2674620" cy="3894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5770" y="1514969"/>
            <a:ext cx="5052060" cy="1045351"/>
          </a:xfrm>
        </p:spPr>
        <p:txBody>
          <a:bodyPr/>
          <a:lstStyle/>
          <a:p>
            <a:r>
              <a:rPr lang="en-US"/>
              <a:t>Click to edit Master title style</a:t>
            </a:r>
          </a:p>
        </p:txBody>
      </p:sp>
      <p:sp>
        <p:nvSpPr>
          <p:cNvPr id="3" name="Subtitle 2"/>
          <p:cNvSpPr>
            <a:spLocks noGrp="1"/>
          </p:cNvSpPr>
          <p:nvPr>
            <p:ph type="subTitle" idx="1"/>
          </p:nvPr>
        </p:nvSpPr>
        <p:spPr>
          <a:xfrm>
            <a:off x="891540" y="2763520"/>
            <a:ext cx="4160520" cy="1246293"/>
          </a:xfrm>
        </p:spPr>
        <p:txBody>
          <a:bodyPr/>
          <a:lstStyle>
            <a:lvl1pPr marL="0" indent="0" algn="ctr">
              <a:buNone/>
              <a:defRPr>
                <a:solidFill>
                  <a:schemeClr val="tx1">
                    <a:tint val="75000"/>
                  </a:schemeClr>
                </a:solidFill>
              </a:defRPr>
            </a:lvl1pPr>
            <a:lvl2pPr marL="297180" indent="0" algn="ctr">
              <a:buNone/>
              <a:defRPr>
                <a:solidFill>
                  <a:schemeClr val="tx1">
                    <a:tint val="75000"/>
                  </a:schemeClr>
                </a:solidFill>
              </a:defRPr>
            </a:lvl2pPr>
            <a:lvl3pPr marL="594360" indent="0" algn="ctr">
              <a:buNone/>
              <a:defRPr>
                <a:solidFill>
                  <a:schemeClr val="tx1">
                    <a:tint val="75000"/>
                  </a:schemeClr>
                </a:solidFill>
              </a:defRPr>
            </a:lvl3pPr>
            <a:lvl4pPr marL="891540" indent="0" algn="ctr">
              <a:buNone/>
              <a:defRPr>
                <a:solidFill>
                  <a:schemeClr val="tx1">
                    <a:tint val="75000"/>
                  </a:schemeClr>
                </a:solidFill>
              </a:defRPr>
            </a:lvl4pPr>
            <a:lvl5pPr marL="1188720" indent="0" algn="ctr">
              <a:buNone/>
              <a:defRPr>
                <a:solidFill>
                  <a:schemeClr val="tx1">
                    <a:tint val="75000"/>
                  </a:schemeClr>
                </a:solidFill>
              </a:defRPr>
            </a:lvl5pPr>
            <a:lvl6pPr marL="1485900" indent="0" algn="ctr">
              <a:buNone/>
              <a:defRPr>
                <a:solidFill>
                  <a:schemeClr val="tx1">
                    <a:tint val="75000"/>
                  </a:schemeClr>
                </a:solidFill>
              </a:defRPr>
            </a:lvl6pPr>
            <a:lvl7pPr marL="1783080" indent="0" algn="ctr">
              <a:buNone/>
              <a:defRPr>
                <a:solidFill>
                  <a:schemeClr val="tx1">
                    <a:tint val="75000"/>
                  </a:schemeClr>
                </a:solidFill>
              </a:defRPr>
            </a:lvl7pPr>
            <a:lvl8pPr marL="2080260" indent="0" algn="ctr">
              <a:buNone/>
              <a:defRPr>
                <a:solidFill>
                  <a:schemeClr val="tx1">
                    <a:tint val="75000"/>
                  </a:schemeClr>
                </a:solidFill>
              </a:defRPr>
            </a:lvl8pPr>
            <a:lvl9pPr marL="237744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959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8"/>
          <p:cNvSpPr txBox="1">
            <a:spLocks noGrp="1"/>
          </p:cNvSpPr>
          <p:nvPr>
            <p:ph type="title"/>
          </p:nvPr>
        </p:nvSpPr>
        <p:spPr>
          <a:xfrm>
            <a:off x="817245" y="389467"/>
            <a:ext cx="10252710" cy="14139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290"/>
              <a:buFont typeface="Calibri"/>
              <a:buNone/>
              <a:defRPr sz="429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8"/>
          <p:cNvSpPr txBox="1">
            <a:spLocks noGrp="1"/>
          </p:cNvSpPr>
          <p:nvPr>
            <p:ph type="body" idx="1"/>
          </p:nvPr>
        </p:nvSpPr>
        <p:spPr>
          <a:xfrm>
            <a:off x="817245" y="1947333"/>
            <a:ext cx="10252710" cy="4641427"/>
          </a:xfrm>
          <a:prstGeom prst="rect">
            <a:avLst/>
          </a:prstGeom>
          <a:noFill/>
          <a:ln>
            <a:noFill/>
          </a:ln>
        </p:spPr>
        <p:txBody>
          <a:bodyPr spcFirstLastPara="1" wrap="square" lIns="91425" tIns="45700" rIns="91425" bIns="45700" anchor="t" anchorCtr="0">
            <a:normAutofit/>
          </a:bodyPr>
          <a:lstStyle>
            <a:lvl1pPr marL="457200" marR="0" lvl="0" indent="-401955" algn="l" rtl="0">
              <a:lnSpc>
                <a:spcPct val="90000"/>
              </a:lnSpc>
              <a:spcBef>
                <a:spcPts val="975"/>
              </a:spcBef>
              <a:spcAft>
                <a:spcPts val="0"/>
              </a:spcAft>
              <a:buClr>
                <a:schemeClr val="dk1"/>
              </a:buClr>
              <a:buSzPts val="2730"/>
              <a:buFont typeface="Arial"/>
              <a:buChar char="•"/>
              <a:defRPr sz="2730" b="0" i="0" u="none" strike="noStrike" cap="none">
                <a:solidFill>
                  <a:schemeClr val="dk1"/>
                </a:solidFill>
                <a:latin typeface="Calibri"/>
                <a:ea typeface="Calibri"/>
                <a:cs typeface="Calibri"/>
                <a:sym typeface="Calibri"/>
              </a:defRPr>
            </a:lvl1pPr>
            <a:lvl2pPr marL="914400" marR="0" lvl="1" indent="-377190" algn="l" rtl="0">
              <a:lnSpc>
                <a:spcPct val="90000"/>
              </a:lnSpc>
              <a:spcBef>
                <a:spcPts val="488"/>
              </a:spcBef>
              <a:spcAft>
                <a:spcPts val="0"/>
              </a:spcAft>
              <a:buClr>
                <a:schemeClr val="dk1"/>
              </a:buClr>
              <a:buSzPts val="2340"/>
              <a:buFont typeface="Arial"/>
              <a:buChar char="•"/>
              <a:defRPr sz="2340" b="0" i="0" u="none" strike="noStrike" cap="none">
                <a:solidFill>
                  <a:schemeClr val="dk1"/>
                </a:solidFill>
                <a:latin typeface="Calibri"/>
                <a:ea typeface="Calibri"/>
                <a:cs typeface="Calibri"/>
                <a:sym typeface="Calibri"/>
              </a:defRPr>
            </a:lvl2pPr>
            <a:lvl3pPr marL="1371600" marR="0" lvl="2" indent="-352425" algn="l" rtl="0">
              <a:lnSpc>
                <a:spcPct val="90000"/>
              </a:lnSpc>
              <a:spcBef>
                <a:spcPts val="488"/>
              </a:spcBef>
              <a:spcAft>
                <a:spcPts val="0"/>
              </a:spcAft>
              <a:buClr>
                <a:schemeClr val="dk1"/>
              </a:buClr>
              <a:buSzPts val="1950"/>
              <a:buFont typeface="Arial"/>
              <a:buChar char="•"/>
              <a:defRPr sz="1950" b="0" i="0" u="none" strike="noStrike" cap="none">
                <a:solidFill>
                  <a:schemeClr val="dk1"/>
                </a:solidFill>
                <a:latin typeface="Calibri"/>
                <a:ea typeface="Calibri"/>
                <a:cs typeface="Calibri"/>
                <a:sym typeface="Calibri"/>
              </a:defRPr>
            </a:lvl3pPr>
            <a:lvl4pPr marL="1828800" marR="0" lvl="3" indent="-340042" algn="l" rtl="0">
              <a:lnSpc>
                <a:spcPct val="90000"/>
              </a:lnSpc>
              <a:spcBef>
                <a:spcPts val="488"/>
              </a:spcBef>
              <a:spcAft>
                <a:spcPts val="0"/>
              </a:spcAft>
              <a:buClr>
                <a:schemeClr val="dk1"/>
              </a:buClr>
              <a:buSzPts val="1755"/>
              <a:buFont typeface="Arial"/>
              <a:buChar char="•"/>
              <a:defRPr sz="1754" b="0" i="0" u="none" strike="noStrike" cap="none">
                <a:solidFill>
                  <a:schemeClr val="dk1"/>
                </a:solidFill>
                <a:latin typeface="Calibri"/>
                <a:ea typeface="Calibri"/>
                <a:cs typeface="Calibri"/>
                <a:sym typeface="Calibri"/>
              </a:defRPr>
            </a:lvl4pPr>
            <a:lvl5pPr marL="2286000" marR="0" lvl="4" indent="-340042" algn="l" rtl="0">
              <a:lnSpc>
                <a:spcPct val="90000"/>
              </a:lnSpc>
              <a:spcBef>
                <a:spcPts val="488"/>
              </a:spcBef>
              <a:spcAft>
                <a:spcPts val="0"/>
              </a:spcAft>
              <a:buClr>
                <a:schemeClr val="dk1"/>
              </a:buClr>
              <a:buSzPts val="1755"/>
              <a:buFont typeface="Arial"/>
              <a:buChar char="•"/>
              <a:defRPr sz="1754" b="0" i="0" u="none" strike="noStrike" cap="none">
                <a:solidFill>
                  <a:schemeClr val="dk1"/>
                </a:solidFill>
                <a:latin typeface="Calibri"/>
                <a:ea typeface="Calibri"/>
                <a:cs typeface="Calibri"/>
                <a:sym typeface="Calibri"/>
              </a:defRPr>
            </a:lvl5pPr>
            <a:lvl6pPr marL="2743200" marR="0" lvl="5" indent="-340042" algn="l" rtl="0">
              <a:lnSpc>
                <a:spcPct val="90000"/>
              </a:lnSpc>
              <a:spcBef>
                <a:spcPts val="488"/>
              </a:spcBef>
              <a:spcAft>
                <a:spcPts val="0"/>
              </a:spcAft>
              <a:buClr>
                <a:schemeClr val="dk1"/>
              </a:buClr>
              <a:buSzPts val="1755"/>
              <a:buFont typeface="Arial"/>
              <a:buChar char="•"/>
              <a:defRPr sz="1754" b="0" i="0" u="none" strike="noStrike" cap="none">
                <a:solidFill>
                  <a:schemeClr val="dk1"/>
                </a:solidFill>
                <a:latin typeface="Calibri"/>
                <a:ea typeface="Calibri"/>
                <a:cs typeface="Calibri"/>
                <a:sym typeface="Calibri"/>
              </a:defRPr>
            </a:lvl6pPr>
            <a:lvl7pPr marL="3200400" marR="0" lvl="6" indent="-340042" algn="l" rtl="0">
              <a:lnSpc>
                <a:spcPct val="90000"/>
              </a:lnSpc>
              <a:spcBef>
                <a:spcPts val="488"/>
              </a:spcBef>
              <a:spcAft>
                <a:spcPts val="0"/>
              </a:spcAft>
              <a:buClr>
                <a:schemeClr val="dk1"/>
              </a:buClr>
              <a:buSzPts val="1755"/>
              <a:buFont typeface="Arial"/>
              <a:buChar char="•"/>
              <a:defRPr sz="1754" b="0" i="0" u="none" strike="noStrike" cap="none">
                <a:solidFill>
                  <a:schemeClr val="dk1"/>
                </a:solidFill>
                <a:latin typeface="Calibri"/>
                <a:ea typeface="Calibri"/>
                <a:cs typeface="Calibri"/>
                <a:sym typeface="Calibri"/>
              </a:defRPr>
            </a:lvl7pPr>
            <a:lvl8pPr marL="3657600" marR="0" lvl="7" indent="-340042" algn="l" rtl="0">
              <a:lnSpc>
                <a:spcPct val="90000"/>
              </a:lnSpc>
              <a:spcBef>
                <a:spcPts val="488"/>
              </a:spcBef>
              <a:spcAft>
                <a:spcPts val="0"/>
              </a:spcAft>
              <a:buClr>
                <a:schemeClr val="dk1"/>
              </a:buClr>
              <a:buSzPts val="1755"/>
              <a:buFont typeface="Arial"/>
              <a:buChar char="•"/>
              <a:defRPr sz="1754" b="0" i="0" u="none" strike="noStrike" cap="none">
                <a:solidFill>
                  <a:schemeClr val="dk1"/>
                </a:solidFill>
                <a:latin typeface="Calibri"/>
                <a:ea typeface="Calibri"/>
                <a:cs typeface="Calibri"/>
                <a:sym typeface="Calibri"/>
              </a:defRPr>
            </a:lvl8pPr>
            <a:lvl9pPr marL="4114800" marR="0" lvl="8" indent="-340042" algn="l" rtl="0">
              <a:lnSpc>
                <a:spcPct val="90000"/>
              </a:lnSpc>
              <a:spcBef>
                <a:spcPts val="488"/>
              </a:spcBef>
              <a:spcAft>
                <a:spcPts val="0"/>
              </a:spcAft>
              <a:buClr>
                <a:schemeClr val="dk1"/>
              </a:buClr>
              <a:buSzPts val="1755"/>
              <a:buFont typeface="Arial"/>
              <a:buChar char="•"/>
              <a:defRPr sz="1754" b="0" i="0" u="none" strike="noStrike" cap="none">
                <a:solidFill>
                  <a:schemeClr val="dk1"/>
                </a:solidFill>
                <a:latin typeface="Calibri"/>
                <a:ea typeface="Calibri"/>
                <a:cs typeface="Calibri"/>
                <a:sym typeface="Calibri"/>
              </a:defRPr>
            </a:lvl9pPr>
          </a:lstStyle>
          <a:p>
            <a:endParaRPr/>
          </a:p>
        </p:txBody>
      </p:sp>
      <p:sp>
        <p:nvSpPr>
          <p:cNvPr id="12" name="Google Shape;12;p68"/>
          <p:cNvSpPr txBox="1">
            <a:spLocks noGrp="1"/>
          </p:cNvSpPr>
          <p:nvPr>
            <p:ph type="dt" idx="10"/>
          </p:nvPr>
        </p:nvSpPr>
        <p:spPr>
          <a:xfrm>
            <a:off x="817245" y="6780107"/>
            <a:ext cx="2674620" cy="38946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7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8"/>
          <p:cNvSpPr txBox="1">
            <a:spLocks noGrp="1"/>
          </p:cNvSpPr>
          <p:nvPr>
            <p:ph type="ftr" idx="11"/>
          </p:nvPr>
        </p:nvSpPr>
        <p:spPr>
          <a:xfrm>
            <a:off x="3937635" y="6780107"/>
            <a:ext cx="4011930" cy="38946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7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8"/>
          <p:cNvSpPr txBox="1">
            <a:spLocks noGrp="1"/>
          </p:cNvSpPr>
          <p:nvPr>
            <p:ph type="sldNum" idx="12"/>
          </p:nvPr>
        </p:nvSpPr>
        <p:spPr>
          <a:xfrm>
            <a:off x="8395335" y="6780107"/>
            <a:ext cx="2674620" cy="3894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70" b="0" i="0" u="none" strike="noStrike" cap="none">
                <a:solidFill>
                  <a:srgbClr val="888888"/>
                </a:solidFill>
                <a:latin typeface="Calibri"/>
                <a:ea typeface="Calibri"/>
                <a:cs typeface="Calibri"/>
                <a:sym typeface="Calibri"/>
              </a:defRPr>
            </a:lvl1pPr>
            <a:lvl2pPr marL="0" marR="0" lvl="1" indent="0" algn="r" rtl="0">
              <a:spcBef>
                <a:spcPts val="0"/>
              </a:spcBef>
              <a:buNone/>
              <a:defRPr sz="1170" b="0" i="0" u="none" strike="noStrike" cap="none">
                <a:solidFill>
                  <a:srgbClr val="888888"/>
                </a:solidFill>
                <a:latin typeface="Calibri"/>
                <a:ea typeface="Calibri"/>
                <a:cs typeface="Calibri"/>
                <a:sym typeface="Calibri"/>
              </a:defRPr>
            </a:lvl2pPr>
            <a:lvl3pPr marL="0" marR="0" lvl="2" indent="0" algn="r" rtl="0">
              <a:spcBef>
                <a:spcPts val="0"/>
              </a:spcBef>
              <a:buNone/>
              <a:defRPr sz="1170" b="0" i="0" u="none" strike="noStrike" cap="none">
                <a:solidFill>
                  <a:srgbClr val="888888"/>
                </a:solidFill>
                <a:latin typeface="Calibri"/>
                <a:ea typeface="Calibri"/>
                <a:cs typeface="Calibri"/>
                <a:sym typeface="Calibri"/>
              </a:defRPr>
            </a:lvl3pPr>
            <a:lvl4pPr marL="0" marR="0" lvl="3" indent="0" algn="r" rtl="0">
              <a:spcBef>
                <a:spcPts val="0"/>
              </a:spcBef>
              <a:buNone/>
              <a:defRPr sz="1170" b="0" i="0" u="none" strike="noStrike" cap="none">
                <a:solidFill>
                  <a:srgbClr val="888888"/>
                </a:solidFill>
                <a:latin typeface="Calibri"/>
                <a:ea typeface="Calibri"/>
                <a:cs typeface="Calibri"/>
                <a:sym typeface="Calibri"/>
              </a:defRPr>
            </a:lvl4pPr>
            <a:lvl5pPr marL="0" marR="0" lvl="4" indent="0" algn="r" rtl="0">
              <a:spcBef>
                <a:spcPts val="0"/>
              </a:spcBef>
              <a:buNone/>
              <a:defRPr sz="1170" b="0" i="0" u="none" strike="noStrike" cap="none">
                <a:solidFill>
                  <a:srgbClr val="888888"/>
                </a:solidFill>
                <a:latin typeface="Calibri"/>
                <a:ea typeface="Calibri"/>
                <a:cs typeface="Calibri"/>
                <a:sym typeface="Calibri"/>
              </a:defRPr>
            </a:lvl5pPr>
            <a:lvl6pPr marL="0" marR="0" lvl="5" indent="0" algn="r" rtl="0">
              <a:spcBef>
                <a:spcPts val="0"/>
              </a:spcBef>
              <a:buNone/>
              <a:defRPr sz="1170" b="0" i="0" u="none" strike="noStrike" cap="none">
                <a:solidFill>
                  <a:srgbClr val="888888"/>
                </a:solidFill>
                <a:latin typeface="Calibri"/>
                <a:ea typeface="Calibri"/>
                <a:cs typeface="Calibri"/>
                <a:sym typeface="Calibri"/>
              </a:defRPr>
            </a:lvl6pPr>
            <a:lvl7pPr marL="0" marR="0" lvl="6" indent="0" algn="r" rtl="0">
              <a:spcBef>
                <a:spcPts val="0"/>
              </a:spcBef>
              <a:buNone/>
              <a:defRPr sz="1170" b="0" i="0" u="none" strike="noStrike" cap="none">
                <a:solidFill>
                  <a:srgbClr val="888888"/>
                </a:solidFill>
                <a:latin typeface="Calibri"/>
                <a:ea typeface="Calibri"/>
                <a:cs typeface="Calibri"/>
                <a:sym typeface="Calibri"/>
              </a:defRPr>
            </a:lvl7pPr>
            <a:lvl8pPr marL="0" marR="0" lvl="7" indent="0" algn="r" rtl="0">
              <a:spcBef>
                <a:spcPts val="0"/>
              </a:spcBef>
              <a:buNone/>
              <a:defRPr sz="1170" b="0" i="0" u="none" strike="noStrike" cap="none">
                <a:solidFill>
                  <a:srgbClr val="888888"/>
                </a:solidFill>
                <a:latin typeface="Calibri"/>
                <a:ea typeface="Calibri"/>
                <a:cs typeface="Calibri"/>
                <a:sym typeface="Calibri"/>
              </a:defRPr>
            </a:lvl8pPr>
            <a:lvl9pPr marL="0" marR="0" lvl="8" indent="0" algn="r" rtl="0">
              <a:spcBef>
                <a:spcPts val="0"/>
              </a:spcBef>
              <a:buNone/>
              <a:defRPr sz="117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 y="195298"/>
            <a:ext cx="5349240" cy="812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7180" y="1137920"/>
            <a:ext cx="5349240" cy="32184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7180" y="4520072"/>
            <a:ext cx="1386840" cy="259644"/>
          </a:xfrm>
          <a:prstGeom prst="rect">
            <a:avLst/>
          </a:prstGeom>
        </p:spPr>
        <p:txBody>
          <a:bodyPr vert="horz" lIns="91440" tIns="45720" rIns="91440" bIns="45720" rtlCol="0" anchor="ctr"/>
          <a:lstStyle>
            <a:lvl1pPr algn="l">
              <a:defRPr sz="78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2030730" y="4520072"/>
            <a:ext cx="1882140" cy="259644"/>
          </a:xfrm>
          <a:prstGeom prst="rect">
            <a:avLst/>
          </a:prstGeom>
        </p:spPr>
        <p:txBody>
          <a:bodyPr vert="horz" lIns="91440" tIns="45720" rIns="91440" bIns="45720" rtlCol="0" anchor="ctr"/>
          <a:lstStyle>
            <a:lvl1pPr algn="ctr">
              <a:defRPr sz="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59580" y="4520072"/>
            <a:ext cx="1386840" cy="259644"/>
          </a:xfrm>
          <a:prstGeom prst="rect">
            <a:avLst/>
          </a:prstGeom>
        </p:spPr>
        <p:txBody>
          <a:bodyPr vert="horz" lIns="91440" tIns="45720" rIns="91440" bIns="45720" rtlCol="0" anchor="ctr"/>
          <a:lstStyle>
            <a:lvl1pPr algn="r">
              <a:defRPr sz="7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49347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94360" rtl="0" eaLnBrk="1" latinLnBrk="0" hangingPunct="1">
        <a:spcBef>
          <a:spcPct val="0"/>
        </a:spcBef>
        <a:buNone/>
        <a:defRPr sz="2860" kern="1200">
          <a:solidFill>
            <a:schemeClr val="tx1"/>
          </a:solidFill>
          <a:latin typeface="+mj-lt"/>
          <a:ea typeface="+mj-ea"/>
          <a:cs typeface="+mj-cs"/>
        </a:defRPr>
      </a:lvl1pPr>
    </p:titleStyle>
    <p:bodyStyle>
      <a:lvl1pPr marL="222885" indent="-222885" algn="l" defTabSz="594360" rtl="0" eaLnBrk="1" latinLnBrk="0" hangingPunct="1">
        <a:spcBef>
          <a:spcPct val="20000"/>
        </a:spcBef>
        <a:buFont typeface="Arial" pitchFamily="34" charset="0"/>
        <a:buChar char="•"/>
        <a:defRPr sz="2080" kern="1200">
          <a:solidFill>
            <a:schemeClr val="tx1"/>
          </a:solidFill>
          <a:latin typeface="+mn-lt"/>
          <a:ea typeface="+mn-ea"/>
          <a:cs typeface="+mn-cs"/>
        </a:defRPr>
      </a:lvl1pPr>
      <a:lvl2pPr marL="482918" indent="-185738" algn="l" defTabSz="594360" rtl="0" eaLnBrk="1" latinLnBrk="0" hangingPunct="1">
        <a:spcBef>
          <a:spcPct val="20000"/>
        </a:spcBef>
        <a:buFont typeface="Arial" pitchFamily="34" charset="0"/>
        <a:buChar char="–"/>
        <a:defRPr sz="1820" kern="1200">
          <a:solidFill>
            <a:schemeClr val="tx1"/>
          </a:solidFill>
          <a:latin typeface="+mn-lt"/>
          <a:ea typeface="+mn-ea"/>
          <a:cs typeface="+mn-cs"/>
        </a:defRPr>
      </a:lvl2pPr>
      <a:lvl3pPr marL="742950" indent="-148590" algn="l" defTabSz="594360" rtl="0" eaLnBrk="1" latinLnBrk="0" hangingPunct="1">
        <a:spcBef>
          <a:spcPct val="20000"/>
        </a:spcBef>
        <a:buFont typeface="Arial" pitchFamily="34" charset="0"/>
        <a:buChar char="•"/>
        <a:defRPr sz="1560" kern="1200">
          <a:solidFill>
            <a:schemeClr val="tx1"/>
          </a:solidFill>
          <a:latin typeface="+mn-lt"/>
          <a:ea typeface="+mn-ea"/>
          <a:cs typeface="+mn-cs"/>
        </a:defRPr>
      </a:lvl3pPr>
      <a:lvl4pPr marL="1040130" indent="-148590" algn="l" defTabSz="59436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37310" indent="-148590" algn="l" defTabSz="59436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34490" indent="-148590" algn="l" defTabSz="594360"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31670" indent="-148590" algn="l" defTabSz="594360"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28850" indent="-148590" algn="l" defTabSz="594360"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26030" indent="-148590" algn="l" defTabSz="594360"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594360" rtl="0" eaLnBrk="1" latinLnBrk="0" hangingPunct="1">
        <a:defRPr sz="1170" kern="1200">
          <a:solidFill>
            <a:schemeClr val="tx1"/>
          </a:solidFill>
          <a:latin typeface="+mn-lt"/>
          <a:ea typeface="+mn-ea"/>
          <a:cs typeface="+mn-cs"/>
        </a:defRPr>
      </a:lvl1pPr>
      <a:lvl2pPr marL="297180" algn="l" defTabSz="594360" rtl="0" eaLnBrk="1" latinLnBrk="0" hangingPunct="1">
        <a:defRPr sz="1170" kern="1200">
          <a:solidFill>
            <a:schemeClr val="tx1"/>
          </a:solidFill>
          <a:latin typeface="+mn-lt"/>
          <a:ea typeface="+mn-ea"/>
          <a:cs typeface="+mn-cs"/>
        </a:defRPr>
      </a:lvl2pPr>
      <a:lvl3pPr marL="594360" algn="l" defTabSz="594360" rtl="0" eaLnBrk="1" latinLnBrk="0" hangingPunct="1">
        <a:defRPr sz="1170" kern="1200">
          <a:solidFill>
            <a:schemeClr val="tx1"/>
          </a:solidFill>
          <a:latin typeface="+mn-lt"/>
          <a:ea typeface="+mn-ea"/>
          <a:cs typeface="+mn-cs"/>
        </a:defRPr>
      </a:lvl3pPr>
      <a:lvl4pPr marL="891540" algn="l" defTabSz="594360" rtl="0" eaLnBrk="1" latinLnBrk="0" hangingPunct="1">
        <a:defRPr sz="1170" kern="1200">
          <a:solidFill>
            <a:schemeClr val="tx1"/>
          </a:solidFill>
          <a:latin typeface="+mn-lt"/>
          <a:ea typeface="+mn-ea"/>
          <a:cs typeface="+mn-cs"/>
        </a:defRPr>
      </a:lvl4pPr>
      <a:lvl5pPr marL="1188720" algn="l" defTabSz="594360" rtl="0" eaLnBrk="1" latinLnBrk="0" hangingPunct="1">
        <a:defRPr sz="1170" kern="1200">
          <a:solidFill>
            <a:schemeClr val="tx1"/>
          </a:solidFill>
          <a:latin typeface="+mn-lt"/>
          <a:ea typeface="+mn-ea"/>
          <a:cs typeface="+mn-cs"/>
        </a:defRPr>
      </a:lvl5pPr>
      <a:lvl6pPr marL="1485900" algn="l" defTabSz="594360" rtl="0" eaLnBrk="1" latinLnBrk="0" hangingPunct="1">
        <a:defRPr sz="1170" kern="1200">
          <a:solidFill>
            <a:schemeClr val="tx1"/>
          </a:solidFill>
          <a:latin typeface="+mn-lt"/>
          <a:ea typeface="+mn-ea"/>
          <a:cs typeface="+mn-cs"/>
        </a:defRPr>
      </a:lvl6pPr>
      <a:lvl7pPr marL="1783080" algn="l" defTabSz="594360" rtl="0" eaLnBrk="1" latinLnBrk="0" hangingPunct="1">
        <a:defRPr sz="1170" kern="1200">
          <a:solidFill>
            <a:schemeClr val="tx1"/>
          </a:solidFill>
          <a:latin typeface="+mn-lt"/>
          <a:ea typeface="+mn-ea"/>
          <a:cs typeface="+mn-cs"/>
        </a:defRPr>
      </a:lvl7pPr>
      <a:lvl8pPr marL="2080260" algn="l" defTabSz="594360" rtl="0" eaLnBrk="1" latinLnBrk="0" hangingPunct="1">
        <a:defRPr sz="1170" kern="1200">
          <a:solidFill>
            <a:schemeClr val="tx1"/>
          </a:solidFill>
          <a:latin typeface="+mn-lt"/>
          <a:ea typeface="+mn-ea"/>
          <a:cs typeface="+mn-cs"/>
        </a:defRPr>
      </a:lvl8pPr>
      <a:lvl9pPr marL="2377440" algn="l" defTabSz="594360" rtl="0" eaLnBrk="1" latinLnBrk="0" hangingPunct="1">
        <a:defRPr sz="11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6B03F-B6C9-4F90-8AF1-D0443D2EB262}"/>
              </a:ext>
            </a:extLst>
          </p:cNvPr>
          <p:cNvSpPr>
            <a:spLocks noGrp="1"/>
          </p:cNvSpPr>
          <p:nvPr>
            <p:ph type="title"/>
          </p:nvPr>
        </p:nvSpPr>
        <p:spPr/>
        <p:txBody>
          <a:bodyPr/>
          <a:lstStyle/>
          <a:p>
            <a:r>
              <a:rPr lang="en-PH" dirty="0"/>
              <a:t>TITLE PAGE, DISTRICT NAME, LOGO, DISTRICT IDENTITY DESIGN-COLOR</a:t>
            </a:r>
          </a:p>
        </p:txBody>
      </p:sp>
      <p:sp>
        <p:nvSpPr>
          <p:cNvPr id="3" name="Text Placeholder 2">
            <a:extLst>
              <a:ext uri="{FF2B5EF4-FFF2-40B4-BE49-F238E27FC236}">
                <a16:creationId xmlns:a16="http://schemas.microsoft.com/office/drawing/2014/main" id="{C035EA4A-7763-4800-81D8-826AF54F99DD}"/>
              </a:ext>
            </a:extLst>
          </p:cNvPr>
          <p:cNvSpPr>
            <a:spLocks noGrp="1"/>
          </p:cNvSpPr>
          <p:nvPr>
            <p:ph type="body" idx="1"/>
          </p:nvPr>
        </p:nvSpPr>
        <p:spPr/>
        <p:txBody>
          <a:bodyPr/>
          <a:lstStyle/>
          <a:p>
            <a:endParaRPr lang="en-PH"/>
          </a:p>
        </p:txBody>
      </p:sp>
    </p:spTree>
    <p:extLst>
      <p:ext uri="{BB962C8B-B14F-4D97-AF65-F5344CB8AC3E}">
        <p14:creationId xmlns:p14="http://schemas.microsoft.com/office/powerpoint/2010/main" val="250919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BC272-EFC5-24A1-0997-1A455129DBFC}"/>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908ECE7-1A88-2427-3D20-70EF227B745D}"/>
              </a:ext>
            </a:extLst>
          </p:cNvPr>
          <p:cNvGraphicFramePr>
            <a:graphicFrameLocks noGrp="1"/>
          </p:cNvGraphicFramePr>
          <p:nvPr>
            <p:extLst>
              <p:ext uri="{D42A27DB-BD31-4B8C-83A1-F6EECF244321}">
                <p14:modId xmlns:p14="http://schemas.microsoft.com/office/powerpoint/2010/main" val="3638430571"/>
              </p:ext>
            </p:extLst>
          </p:nvPr>
        </p:nvGraphicFramePr>
        <p:xfrm>
          <a:off x="443427" y="1222536"/>
          <a:ext cx="11176615" cy="556254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KRA_3_MONITORING_AND_EVALUATION</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1. Conduct monitoring and evaluation on the utilization and liquidation of SEF, MOOE and other funds to determine if schools adhere with the policy and standards using pre-designed M &amp; E and transparency tools.</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7C186B1C-AEDA-35F5-1CD9-7B937B7C7BEC}"/>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3779819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AA93F-983E-E64B-047D-B223F1223B2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E55499A-CEFE-D1BD-214A-68ED1332EF83}"/>
              </a:ext>
            </a:extLst>
          </p:cNvPr>
          <p:cNvGraphicFramePr>
            <a:graphicFrameLocks noGrp="1"/>
          </p:cNvGraphicFramePr>
          <p:nvPr>
            <p:extLst>
              <p:ext uri="{D42A27DB-BD31-4B8C-83A1-F6EECF244321}">
                <p14:modId xmlns:p14="http://schemas.microsoft.com/office/powerpoint/2010/main" val="1350514219"/>
              </p:ext>
            </p:extLst>
          </p:nvPr>
        </p:nvGraphicFramePr>
        <p:xfrm>
          <a:off x="443427" y="1222536"/>
          <a:ext cx="11176615" cy="556254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KRA_3_MONITORING_AND_EVALUATION</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2. Monitor SBM Level of practice through validation of their documents and outputs to determine areas for development and possible provision of technical assistance to improve school performance.</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E17CF71E-3555-E239-E301-E61DD8A88618}"/>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264099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3C89-653F-AD0B-C9C1-9DFAD3CE1029}"/>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311F100-5095-430B-7F10-690795FBD21E}"/>
              </a:ext>
            </a:extLst>
          </p:cNvPr>
          <p:cNvGraphicFramePr>
            <a:graphicFrameLocks noGrp="1"/>
          </p:cNvGraphicFramePr>
          <p:nvPr>
            <p:extLst>
              <p:ext uri="{D42A27DB-BD31-4B8C-83A1-F6EECF244321}">
                <p14:modId xmlns:p14="http://schemas.microsoft.com/office/powerpoint/2010/main" val="1877353148"/>
              </p:ext>
            </p:extLst>
          </p:nvPr>
        </p:nvGraphicFramePr>
        <p:xfrm>
          <a:off x="443427" y="1222536"/>
          <a:ext cx="11176615" cy="556254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KRA_3_MONITORING_AND_EVALUATION</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3. Monitor and evaluate private schools through ocular inspection of required documents to determine adherence to set standards as regards to permit to operate renewal of operation, permit for recognition, GASTPE implementation, accreditation</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5D969967-8EFA-EB2D-712B-E0BC78956F0A}"/>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1502825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CBD15-52F6-4A6E-F806-4FC4E3829D82}"/>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5E1D93-392B-C386-AE83-CAB9F7C0C0D1}"/>
              </a:ext>
            </a:extLst>
          </p:cNvPr>
          <p:cNvGraphicFramePr>
            <a:graphicFrameLocks noGrp="1"/>
          </p:cNvGraphicFramePr>
          <p:nvPr>
            <p:extLst>
              <p:ext uri="{D42A27DB-BD31-4B8C-83A1-F6EECF244321}">
                <p14:modId xmlns:p14="http://schemas.microsoft.com/office/powerpoint/2010/main" val="637972343"/>
              </p:ext>
            </p:extLst>
          </p:nvPr>
        </p:nvGraphicFramePr>
        <p:xfrm>
          <a:off x="443427" y="1222536"/>
          <a:ext cx="11176615" cy="556254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KRA_4_CURRICULUM_DEVELOPMENT__ENRICHMENT_AND_LOCALIZATION</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1. Conduct monitoring and evaluation of the school's implementation of the localized curriculum to provide feedback to management towards continuous enhancement of the curriculum.</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F4B5A602-617B-0358-DE41-58D839CF3AD4}"/>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64455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F274F-0E6E-1680-2993-69718A1243D5}"/>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324CDCA-3DB7-E3B3-D5CF-A83D77ED5A12}"/>
              </a:ext>
            </a:extLst>
          </p:cNvPr>
          <p:cNvGraphicFramePr>
            <a:graphicFrameLocks noGrp="1"/>
          </p:cNvGraphicFramePr>
          <p:nvPr>
            <p:extLst>
              <p:ext uri="{D42A27DB-BD31-4B8C-83A1-F6EECF244321}">
                <p14:modId xmlns:p14="http://schemas.microsoft.com/office/powerpoint/2010/main" val="3328646562"/>
              </p:ext>
            </p:extLst>
          </p:nvPr>
        </p:nvGraphicFramePr>
        <p:xfrm>
          <a:off x="443427" y="1222536"/>
          <a:ext cx="11176615" cy="528822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KRA_5_LEARNING_OUTCOMES_ASSESSMENT</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1. Gather result of assessment reports per district and per school, per subject area and analyze performance gaps to pinpoint causes and possible interventions to close the gap.</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D15C77A9-1049-FCB2-A337-47429669DBF9}"/>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726967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2755F-E125-0F20-6D0B-B257A9B03AE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22D744D-7C23-0F56-5B3D-3717D135B3FE}"/>
              </a:ext>
            </a:extLst>
          </p:cNvPr>
          <p:cNvGraphicFramePr>
            <a:graphicFrameLocks noGrp="1"/>
          </p:cNvGraphicFramePr>
          <p:nvPr>
            <p:extLst>
              <p:ext uri="{D42A27DB-BD31-4B8C-83A1-F6EECF244321}">
                <p14:modId xmlns:p14="http://schemas.microsoft.com/office/powerpoint/2010/main" val="3383403304"/>
              </p:ext>
            </p:extLst>
          </p:nvPr>
        </p:nvGraphicFramePr>
        <p:xfrm>
          <a:off x="443427" y="1222536"/>
          <a:ext cx="11176615" cy="528822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KRA_5_LEARNING_OUTCOMES_ASSESSMENT</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2. Draft policy recommendations related to improving learning outcome based on findings from studies and reports.</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E81342E2-EDF4-3DCA-8CF6-7D99A4B0C7B5}"/>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240856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7253C-E9A8-23CD-FE39-F4AAAE8F44AB}"/>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EFEC2F7-F3DB-C141-EBF3-790621F17013}"/>
              </a:ext>
            </a:extLst>
          </p:cNvPr>
          <p:cNvGraphicFramePr>
            <a:graphicFrameLocks noGrp="1"/>
          </p:cNvGraphicFramePr>
          <p:nvPr>
            <p:extLst>
              <p:ext uri="{D42A27DB-BD31-4B8C-83A1-F6EECF244321}">
                <p14:modId xmlns:p14="http://schemas.microsoft.com/office/powerpoint/2010/main" val="1281931151"/>
              </p:ext>
            </p:extLst>
          </p:nvPr>
        </p:nvGraphicFramePr>
        <p:xfrm>
          <a:off x="443427" y="1222536"/>
          <a:ext cx="11176615" cy="556254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KRA_6_RESEARCH</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1. Conduct action research on curriculum implementation, needs and issues, appropriate interventions for assigned district as well as best practices and submit findings and recommendations for management action and policy formulation.</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6EC6ED62-DD68-9B87-E08D-CC0C026EE4B4}"/>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1668229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994C4-389A-FC5F-3D56-843D986107B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8C3FC7F-434F-22E9-5738-55CE1F53A5EF}"/>
              </a:ext>
            </a:extLst>
          </p:cNvPr>
          <p:cNvGraphicFramePr>
            <a:graphicFrameLocks noGrp="1"/>
          </p:cNvGraphicFramePr>
          <p:nvPr>
            <p:extLst>
              <p:ext uri="{D42A27DB-BD31-4B8C-83A1-F6EECF244321}">
                <p14:modId xmlns:p14="http://schemas.microsoft.com/office/powerpoint/2010/main" val="663186527"/>
              </p:ext>
            </p:extLst>
          </p:nvPr>
        </p:nvGraphicFramePr>
        <p:xfrm>
          <a:off x="443427" y="1222536"/>
          <a:ext cx="11176615" cy="528822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KRA_7_TECHNICAL_ASSISTANCE</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1. Assesses the situation and analyzes the needs of schools in the district to identify the appropriate and relevant actions and interventions</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D3F48A55-3F6A-4135-44E6-FA1624DCC358}"/>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45236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A4653-87B1-AA35-B9B5-73C0AB3DA07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914C46B-08A7-B1E0-08A6-7D78436244A0}"/>
              </a:ext>
            </a:extLst>
          </p:cNvPr>
          <p:cNvGraphicFramePr>
            <a:graphicFrameLocks noGrp="1"/>
          </p:cNvGraphicFramePr>
          <p:nvPr>
            <p:extLst>
              <p:ext uri="{D42A27DB-BD31-4B8C-83A1-F6EECF244321}">
                <p14:modId xmlns:p14="http://schemas.microsoft.com/office/powerpoint/2010/main" val="2861882434"/>
              </p:ext>
            </p:extLst>
          </p:nvPr>
        </p:nvGraphicFramePr>
        <p:xfrm>
          <a:off x="443427" y="1222536"/>
          <a:ext cx="11176615" cy="528822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KRA_7_TECHNICAL_ASSISTANCE</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2. Coordinate with the EPS concerned to arrive at a technical assistance plan for each district.</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2D780D9C-95C2-F708-736D-A37E40C99F14}"/>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2777090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87F60-AF75-79F2-F679-B33CBBA2E44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FDB85D0-E54F-96AA-6029-B96662BDDB5A}"/>
              </a:ext>
            </a:extLst>
          </p:cNvPr>
          <p:cNvGraphicFramePr>
            <a:graphicFrameLocks noGrp="1"/>
          </p:cNvGraphicFramePr>
          <p:nvPr>
            <p:extLst>
              <p:ext uri="{D42A27DB-BD31-4B8C-83A1-F6EECF244321}">
                <p14:modId xmlns:p14="http://schemas.microsoft.com/office/powerpoint/2010/main" val="3200509755"/>
              </p:ext>
            </p:extLst>
          </p:nvPr>
        </p:nvGraphicFramePr>
        <p:xfrm>
          <a:off x="443427" y="1222536"/>
          <a:ext cx="11176615" cy="528822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KRA_7_TECHNICAL_ASSISTANCE</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3. Coach the school head in implementing interventions related to curriculum implementation and instructional delivery.</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FF836592-1FFA-BF6A-79F4-0DF176697A04}"/>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4026732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9BFCC81-B8AC-4B85-B0EB-F51A5471C465}"/>
              </a:ext>
            </a:extLst>
          </p:cNvPr>
          <p:cNvGraphicFramePr>
            <a:graphicFrameLocks noGrp="1"/>
          </p:cNvGraphicFramePr>
          <p:nvPr>
            <p:extLst>
              <p:ext uri="{D42A27DB-BD31-4B8C-83A1-F6EECF244321}">
                <p14:modId xmlns:p14="http://schemas.microsoft.com/office/powerpoint/2010/main" val="1214651606"/>
              </p:ext>
            </p:extLst>
          </p:nvPr>
        </p:nvGraphicFramePr>
        <p:xfrm>
          <a:off x="443427" y="1222536"/>
          <a:ext cx="11176615" cy="556254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PH" sz="1800" b="1" i="1" u="none" strike="noStrike" dirty="0">
                          <a:solidFill>
                            <a:schemeClr val="bg1"/>
                          </a:solidFill>
                          <a:effectLst/>
                          <a:latin typeface="Bookman Old Style" panose="02050604050505020204" pitchFamily="18" charset="0"/>
                        </a:rPr>
                        <a:t>KRA_1_INSTRUCTIONAL_SUPERVISION</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1. Provide guidance and instructional supervision to school heads by observing and gathering data on their strengths and development needs and then coaching them towards improved instructional leadership practices.</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681B1C8B-9289-4371-8256-F80215D0C833}"/>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1197506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DB552-3402-B35C-9527-49E4BB85D6C0}"/>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74C090D-E096-2811-932A-2222482401D6}"/>
              </a:ext>
            </a:extLst>
          </p:cNvPr>
          <p:cNvGraphicFramePr>
            <a:graphicFrameLocks noGrp="1"/>
          </p:cNvGraphicFramePr>
          <p:nvPr>
            <p:extLst>
              <p:ext uri="{D42A27DB-BD31-4B8C-83A1-F6EECF244321}">
                <p14:modId xmlns:p14="http://schemas.microsoft.com/office/powerpoint/2010/main" val="2370307447"/>
              </p:ext>
            </p:extLst>
          </p:nvPr>
        </p:nvGraphicFramePr>
        <p:xfrm>
          <a:off x="443427" y="1222536"/>
          <a:ext cx="11176615" cy="528822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KRA_7_TECHNICAL_ASSISTANCE</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4. Prepares and submits periodic reports on the progress of the technical assistance being provided to the schools</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DC91FB0B-D8CC-60A7-0EB2-23574CC4BC6E}"/>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1708459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336FE-73E8-6EA0-8CE8-7DBE207DB90C}"/>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AAD7673-4E32-F5A0-2053-D678D1D46DC7}"/>
              </a:ext>
            </a:extLst>
          </p:cNvPr>
          <p:cNvGraphicFramePr>
            <a:graphicFrameLocks noGrp="1"/>
          </p:cNvGraphicFramePr>
          <p:nvPr>
            <p:extLst>
              <p:ext uri="{D42A27DB-BD31-4B8C-83A1-F6EECF244321}">
                <p14:modId xmlns:p14="http://schemas.microsoft.com/office/powerpoint/2010/main" val="285161651"/>
              </p:ext>
            </p:extLst>
          </p:nvPr>
        </p:nvGraphicFramePr>
        <p:xfrm>
          <a:off x="443427" y="1222536"/>
          <a:ext cx="11176615" cy="528822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KRA_7_TECHNICAL_ASSISTANCE</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5. Prepares and submits reports on the results of technical assistance and corresponding policy recommendations for management's consideration.</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7F0F381D-28E2-52FF-7943-95F7BA96F189}"/>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414820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9BFCC81-B8AC-4B85-B0EB-F51A5471C465}"/>
              </a:ext>
            </a:extLst>
          </p:cNvPr>
          <p:cNvGraphicFramePr>
            <a:graphicFrameLocks noGrp="1"/>
          </p:cNvGraphicFramePr>
          <p:nvPr>
            <p:extLst>
              <p:ext uri="{D42A27DB-BD31-4B8C-83A1-F6EECF244321}">
                <p14:modId xmlns:p14="http://schemas.microsoft.com/office/powerpoint/2010/main" val="1508895432"/>
              </p:ext>
            </p:extLst>
          </p:nvPr>
        </p:nvGraphicFramePr>
        <p:xfrm>
          <a:off x="360802" y="1167973"/>
          <a:ext cx="11176615" cy="5844297"/>
        </p:xfrm>
        <a:graphic>
          <a:graphicData uri="http://schemas.openxmlformats.org/drawingml/2006/table">
            <a:tbl>
              <a:tblPr/>
              <a:tblGrid>
                <a:gridCol w="1736012">
                  <a:extLst>
                    <a:ext uri="{9D8B030D-6E8A-4147-A177-3AD203B41FA5}">
                      <a16:colId xmlns:a16="http://schemas.microsoft.com/office/drawing/2014/main" val="3806792311"/>
                    </a:ext>
                  </a:extLst>
                </a:gridCol>
                <a:gridCol w="802044">
                  <a:extLst>
                    <a:ext uri="{9D8B030D-6E8A-4147-A177-3AD203B41FA5}">
                      <a16:colId xmlns:a16="http://schemas.microsoft.com/office/drawing/2014/main" val="159389386"/>
                    </a:ext>
                  </a:extLst>
                </a:gridCol>
                <a:gridCol w="959957">
                  <a:extLst>
                    <a:ext uri="{9D8B030D-6E8A-4147-A177-3AD203B41FA5}">
                      <a16:colId xmlns:a16="http://schemas.microsoft.com/office/drawing/2014/main" val="543211315"/>
                    </a:ext>
                  </a:extLst>
                </a:gridCol>
                <a:gridCol w="719966">
                  <a:extLst>
                    <a:ext uri="{9D8B030D-6E8A-4147-A177-3AD203B41FA5}">
                      <a16:colId xmlns:a16="http://schemas.microsoft.com/office/drawing/2014/main" val="341720974"/>
                    </a:ext>
                  </a:extLst>
                </a:gridCol>
                <a:gridCol w="1019953">
                  <a:extLst>
                    <a:ext uri="{9D8B030D-6E8A-4147-A177-3AD203B41FA5}">
                      <a16:colId xmlns:a16="http://schemas.microsoft.com/office/drawing/2014/main" val="1111265621"/>
                    </a:ext>
                  </a:extLst>
                </a:gridCol>
                <a:gridCol w="959957">
                  <a:extLst>
                    <a:ext uri="{9D8B030D-6E8A-4147-A177-3AD203B41FA5}">
                      <a16:colId xmlns:a16="http://schemas.microsoft.com/office/drawing/2014/main" val="426409747"/>
                    </a:ext>
                  </a:extLst>
                </a:gridCol>
                <a:gridCol w="1199945">
                  <a:extLst>
                    <a:ext uri="{9D8B030D-6E8A-4147-A177-3AD203B41FA5}">
                      <a16:colId xmlns:a16="http://schemas.microsoft.com/office/drawing/2014/main" val="1464429118"/>
                    </a:ext>
                  </a:extLst>
                </a:gridCol>
                <a:gridCol w="839962">
                  <a:extLst>
                    <a:ext uri="{9D8B030D-6E8A-4147-A177-3AD203B41FA5}">
                      <a16:colId xmlns:a16="http://schemas.microsoft.com/office/drawing/2014/main" val="4084580694"/>
                    </a:ext>
                  </a:extLst>
                </a:gridCol>
                <a:gridCol w="723944">
                  <a:extLst>
                    <a:ext uri="{9D8B030D-6E8A-4147-A177-3AD203B41FA5}">
                      <a16:colId xmlns:a16="http://schemas.microsoft.com/office/drawing/2014/main" val="855804753"/>
                    </a:ext>
                  </a:extLst>
                </a:gridCol>
                <a:gridCol w="1140997">
                  <a:extLst>
                    <a:ext uri="{9D8B030D-6E8A-4147-A177-3AD203B41FA5}">
                      <a16:colId xmlns:a16="http://schemas.microsoft.com/office/drawing/2014/main" val="2086897002"/>
                    </a:ext>
                  </a:extLst>
                </a:gridCol>
                <a:gridCol w="1073878">
                  <a:extLst>
                    <a:ext uri="{9D8B030D-6E8A-4147-A177-3AD203B41FA5}">
                      <a16:colId xmlns:a16="http://schemas.microsoft.com/office/drawing/2014/main" val="1198362654"/>
                    </a:ext>
                  </a:extLst>
                </a:gridCol>
              </a:tblGrid>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OPCR-KRA</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6">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403618">
                <a:tc>
                  <a:txBody>
                    <a:bodyPr/>
                    <a:lstStyle/>
                    <a:p>
                      <a:pPr algn="l" fontAlgn="ctr">
                        <a:buNone/>
                      </a:pPr>
                      <a:r>
                        <a:rPr lang="en-PH" sz="1400" b="0" i="0" u="none" strike="noStrike">
                          <a:solidFill>
                            <a:srgbClr val="000000"/>
                          </a:solidFill>
                          <a:effectLst/>
                          <a:latin typeface="Vrinda" panose="020B0502040204020203" pitchFamily="34" charset="0"/>
                        </a:rPr>
                        <a:t>KRA_1_INSTRUCTIONAL_SUPERVISION</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403618">
                <a:tc>
                  <a:txBody>
                    <a:bodyPr/>
                    <a:lstStyle/>
                    <a:p>
                      <a:pPr algn="l" fontAlgn="ctr">
                        <a:buNone/>
                      </a:pPr>
                      <a:r>
                        <a:rPr lang="en-US" sz="1400" b="0" i="0" u="none" strike="noStrike">
                          <a:solidFill>
                            <a:srgbClr val="000000"/>
                          </a:solidFill>
                          <a:effectLst/>
                          <a:latin typeface="Vrinda" panose="020B0502040204020203" pitchFamily="34" charset="0"/>
                        </a:rPr>
                        <a:t>KRA_2_TECHNICAL_ASSISTANCE_IN_SCHOOL_MANAGEMENT</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1922767"/>
                  </a:ext>
                </a:extLst>
              </a:tr>
              <a:tr h="403618">
                <a:tc>
                  <a:txBody>
                    <a:bodyPr/>
                    <a:lstStyle/>
                    <a:p>
                      <a:pPr algn="l" fontAlgn="ctr">
                        <a:buNone/>
                      </a:pPr>
                      <a:r>
                        <a:rPr lang="en-US" sz="1400" b="0" i="0" u="none" strike="noStrike">
                          <a:solidFill>
                            <a:srgbClr val="000000"/>
                          </a:solidFill>
                          <a:effectLst/>
                          <a:latin typeface="Vrinda" panose="020B0502040204020203" pitchFamily="34" charset="0"/>
                        </a:rPr>
                        <a:t>KRA_3_MONITORING_AND_EVALUATION</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9852904"/>
                  </a:ext>
                </a:extLst>
              </a:tr>
              <a:tr h="403618">
                <a:tc>
                  <a:txBody>
                    <a:bodyPr/>
                    <a:lstStyle/>
                    <a:p>
                      <a:pPr algn="l" fontAlgn="ctr">
                        <a:buNone/>
                      </a:pPr>
                      <a:r>
                        <a:rPr lang="en-US" sz="1400" b="0" i="0" u="none" strike="noStrike">
                          <a:solidFill>
                            <a:srgbClr val="000000"/>
                          </a:solidFill>
                          <a:effectLst/>
                          <a:latin typeface="Vrinda" panose="020B0502040204020203" pitchFamily="34" charset="0"/>
                        </a:rPr>
                        <a:t>KRA_4_CURRICULUM_DEVELOPMENT__ENRICHMENT_AND_LOCALIZATION</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4533820"/>
                  </a:ext>
                </a:extLst>
              </a:tr>
              <a:tr h="403618">
                <a:tc>
                  <a:txBody>
                    <a:bodyPr/>
                    <a:lstStyle/>
                    <a:p>
                      <a:pPr algn="l" fontAlgn="ctr">
                        <a:buNone/>
                      </a:pPr>
                      <a:r>
                        <a:rPr lang="en-US" sz="1400" b="0" i="0" u="none" strike="noStrike">
                          <a:solidFill>
                            <a:srgbClr val="000000"/>
                          </a:solidFill>
                          <a:effectLst/>
                          <a:latin typeface="Vrinda" panose="020B0502040204020203" pitchFamily="34" charset="0"/>
                        </a:rPr>
                        <a:t>KRA_5_LEARNING_OUTCOMES_ASSESSMENT</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9060582"/>
                  </a:ext>
                </a:extLst>
              </a:tr>
              <a:tr h="403618">
                <a:tc>
                  <a:txBody>
                    <a:bodyPr/>
                    <a:lstStyle/>
                    <a:p>
                      <a:pPr algn="l" fontAlgn="ctr">
                        <a:buNone/>
                      </a:pPr>
                      <a:r>
                        <a:rPr lang="en-PH" sz="1400" b="0" i="0" u="none" strike="noStrike">
                          <a:solidFill>
                            <a:srgbClr val="000000"/>
                          </a:solidFill>
                          <a:effectLst/>
                          <a:latin typeface="Vrinda" panose="020B0502040204020203" pitchFamily="34" charset="0"/>
                        </a:rPr>
                        <a:t>KRA_6_RESEARCH</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8477998"/>
                  </a:ext>
                </a:extLst>
              </a:tr>
              <a:tr h="403618">
                <a:tc>
                  <a:txBody>
                    <a:bodyPr/>
                    <a:lstStyle/>
                    <a:p>
                      <a:pPr algn="l" fontAlgn="ctr">
                        <a:buNone/>
                      </a:pPr>
                      <a:r>
                        <a:rPr lang="en-PH" sz="1400" b="0" i="0" u="none" strike="noStrike" dirty="0">
                          <a:solidFill>
                            <a:srgbClr val="000000"/>
                          </a:solidFill>
                          <a:effectLst/>
                          <a:latin typeface="Vrinda" panose="020B0502040204020203" pitchFamily="34" charset="0"/>
                        </a:rPr>
                        <a:t>KRA_7_TECHNICAL_ASSISTANCE</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323698"/>
                  </a:ext>
                </a:extLst>
              </a:tr>
              <a:tr h="403618">
                <a:tc>
                  <a:txBody>
                    <a:bodyPr/>
                    <a:lstStyle/>
                    <a:p>
                      <a:pPr algn="l" fontAlgn="t"/>
                      <a:r>
                        <a:rPr lang="en-PH" sz="1600" b="0" i="0" u="none" strike="noStrike" dirty="0">
                          <a:solidFill>
                            <a:srgbClr val="000000"/>
                          </a:solidFill>
                          <a:effectLst/>
                          <a:latin typeface="Bookman Old Style" panose="02050604050505020204" pitchFamily="18" charset="0"/>
                        </a:rPr>
                        <a:t>TOTAL</a:t>
                      </a:r>
                    </a:p>
                  </a:txBody>
                  <a:tcPr marL="0" marR="0" marT="0" marB="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51035970"/>
                  </a:ext>
                </a:extLst>
              </a:tr>
            </a:tbl>
          </a:graphicData>
        </a:graphic>
      </p:graphicFrame>
      <p:sp>
        <p:nvSpPr>
          <p:cNvPr id="9" name="TextBox 8">
            <a:extLst>
              <a:ext uri="{FF2B5EF4-FFF2-40B4-BE49-F238E27FC236}">
                <a16:creationId xmlns:a16="http://schemas.microsoft.com/office/drawing/2014/main" id="{3AE117A6-E66D-4ED9-8905-C5F427193665}"/>
              </a:ext>
            </a:extLst>
          </p:cNvPr>
          <p:cNvSpPr txBox="1"/>
          <p:nvPr/>
        </p:nvSpPr>
        <p:spPr>
          <a:xfrm>
            <a:off x="710586" y="121533"/>
            <a:ext cx="11176614" cy="523220"/>
          </a:xfrm>
          <a:prstGeom prst="rect">
            <a:avLst/>
          </a:prstGeom>
          <a:noFill/>
        </p:spPr>
        <p:txBody>
          <a:bodyPr wrap="square">
            <a:spAutoFit/>
          </a:bodyPr>
          <a:lstStyle/>
          <a:p>
            <a:pPr algn="ctr"/>
            <a:r>
              <a:rPr lang="en-PH" sz="2800" b="0" i="0" u="none" strike="noStrike" dirty="0">
                <a:solidFill>
                  <a:srgbClr val="000000"/>
                </a:solidFill>
                <a:effectLst/>
                <a:latin typeface="Vrinda" panose="020B0502040204020203" pitchFamily="34" charset="0"/>
              </a:rPr>
              <a:t>PART_I_C_ORGANIZATIONAL_EFFECTIVENESS</a:t>
            </a:r>
          </a:p>
        </p:txBody>
      </p:sp>
      <p:sp>
        <p:nvSpPr>
          <p:cNvPr id="10" name="Google Shape;134;p4">
            <a:extLst>
              <a:ext uri="{FF2B5EF4-FFF2-40B4-BE49-F238E27FC236}">
                <a16:creationId xmlns:a16="http://schemas.microsoft.com/office/drawing/2014/main" id="{681B1C8B-9289-4371-8256-F80215D0C833}"/>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SUMMARY</a:t>
            </a:r>
            <a:endParaRPr sz="1100" dirty="0"/>
          </a:p>
        </p:txBody>
      </p:sp>
    </p:spTree>
    <p:extLst>
      <p:ext uri="{BB962C8B-B14F-4D97-AF65-F5344CB8AC3E}">
        <p14:creationId xmlns:p14="http://schemas.microsoft.com/office/powerpoint/2010/main" val="931419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4;p4">
            <a:extLst>
              <a:ext uri="{FF2B5EF4-FFF2-40B4-BE49-F238E27FC236}">
                <a16:creationId xmlns:a16="http://schemas.microsoft.com/office/drawing/2014/main" id="{681B1C8B-9289-4371-8256-F80215D0C833}"/>
              </a:ext>
            </a:extLst>
          </p:cNvPr>
          <p:cNvSpPr txBox="1"/>
          <p:nvPr/>
        </p:nvSpPr>
        <p:spPr>
          <a:xfrm>
            <a:off x="1783109" y="644753"/>
            <a:ext cx="8320980" cy="86177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PH" sz="2800" b="1" dirty="0">
                <a:solidFill>
                  <a:srgbClr val="000000"/>
                </a:solidFill>
                <a:latin typeface="Poppins"/>
                <a:ea typeface="Poppins"/>
                <a:cs typeface="Poppins"/>
                <a:sym typeface="Poppins"/>
              </a:rPr>
              <a:t>Unaccomplished PAPs </a:t>
            </a:r>
            <a:endParaRPr lang="en-PH" sz="2800" dirty="0"/>
          </a:p>
          <a:p>
            <a:pPr marL="0" marR="0" lvl="0" indent="0" algn="ctr" rtl="0">
              <a:spcBef>
                <a:spcPts val="0"/>
              </a:spcBef>
              <a:spcAft>
                <a:spcPts val="0"/>
              </a:spcAft>
              <a:buNone/>
            </a:pPr>
            <a:r>
              <a:rPr lang="en-PH" sz="2800" b="1" dirty="0">
                <a:solidFill>
                  <a:srgbClr val="000000"/>
                </a:solidFill>
                <a:latin typeface="Poppins"/>
                <a:ea typeface="Poppins"/>
                <a:cs typeface="Poppins"/>
                <a:sym typeface="Poppins"/>
              </a:rPr>
              <a:t>and Adjustment Plan</a:t>
            </a:r>
            <a:endParaRPr lang="en-PH" sz="2800" dirty="0"/>
          </a:p>
        </p:txBody>
      </p:sp>
      <p:graphicFrame>
        <p:nvGraphicFramePr>
          <p:cNvPr id="6" name="Google Shape;501;p46">
            <a:extLst>
              <a:ext uri="{FF2B5EF4-FFF2-40B4-BE49-F238E27FC236}">
                <a16:creationId xmlns:a16="http://schemas.microsoft.com/office/drawing/2014/main" id="{E523F53F-F4C1-42CC-9175-072FAFA14228}"/>
              </a:ext>
            </a:extLst>
          </p:cNvPr>
          <p:cNvGraphicFramePr/>
          <p:nvPr>
            <p:extLst>
              <p:ext uri="{D42A27DB-BD31-4B8C-83A1-F6EECF244321}">
                <p14:modId xmlns:p14="http://schemas.microsoft.com/office/powerpoint/2010/main" val="831363114"/>
              </p:ext>
            </p:extLst>
          </p:nvPr>
        </p:nvGraphicFramePr>
        <p:xfrm>
          <a:off x="350342" y="2002522"/>
          <a:ext cx="11342375" cy="2579050"/>
        </p:xfrm>
        <a:graphic>
          <a:graphicData uri="http://schemas.openxmlformats.org/drawingml/2006/table">
            <a:tbl>
              <a:tblPr>
                <a:noFill/>
                <a:tableStyleId>{67355A0D-0E42-490B-9217-345E6E0B1B40}</a:tableStyleId>
              </a:tblPr>
              <a:tblGrid>
                <a:gridCol w="1133125">
                  <a:extLst>
                    <a:ext uri="{9D8B030D-6E8A-4147-A177-3AD203B41FA5}">
                      <a16:colId xmlns:a16="http://schemas.microsoft.com/office/drawing/2014/main" val="20000"/>
                    </a:ext>
                  </a:extLst>
                </a:gridCol>
                <a:gridCol w="2068250">
                  <a:extLst>
                    <a:ext uri="{9D8B030D-6E8A-4147-A177-3AD203B41FA5}">
                      <a16:colId xmlns:a16="http://schemas.microsoft.com/office/drawing/2014/main" val="20001"/>
                    </a:ext>
                  </a:extLst>
                </a:gridCol>
                <a:gridCol w="1133125">
                  <a:extLst>
                    <a:ext uri="{9D8B030D-6E8A-4147-A177-3AD203B41FA5}">
                      <a16:colId xmlns:a16="http://schemas.microsoft.com/office/drawing/2014/main" val="20002"/>
                    </a:ext>
                  </a:extLst>
                </a:gridCol>
                <a:gridCol w="1331150">
                  <a:extLst>
                    <a:ext uri="{9D8B030D-6E8A-4147-A177-3AD203B41FA5}">
                      <a16:colId xmlns:a16="http://schemas.microsoft.com/office/drawing/2014/main" val="20003"/>
                    </a:ext>
                  </a:extLst>
                </a:gridCol>
                <a:gridCol w="1430175">
                  <a:extLst>
                    <a:ext uri="{9D8B030D-6E8A-4147-A177-3AD203B41FA5}">
                      <a16:colId xmlns:a16="http://schemas.microsoft.com/office/drawing/2014/main" val="20004"/>
                    </a:ext>
                  </a:extLst>
                </a:gridCol>
                <a:gridCol w="1571900">
                  <a:extLst>
                    <a:ext uri="{9D8B030D-6E8A-4147-A177-3AD203B41FA5}">
                      <a16:colId xmlns:a16="http://schemas.microsoft.com/office/drawing/2014/main" val="20005"/>
                    </a:ext>
                  </a:extLst>
                </a:gridCol>
                <a:gridCol w="804400">
                  <a:extLst>
                    <a:ext uri="{9D8B030D-6E8A-4147-A177-3AD203B41FA5}">
                      <a16:colId xmlns:a16="http://schemas.microsoft.com/office/drawing/2014/main" val="20006"/>
                    </a:ext>
                  </a:extLst>
                </a:gridCol>
                <a:gridCol w="935125">
                  <a:extLst>
                    <a:ext uri="{9D8B030D-6E8A-4147-A177-3AD203B41FA5}">
                      <a16:colId xmlns:a16="http://schemas.microsoft.com/office/drawing/2014/main" val="20007"/>
                    </a:ext>
                  </a:extLst>
                </a:gridCol>
                <a:gridCol w="935125">
                  <a:extLst>
                    <a:ext uri="{9D8B030D-6E8A-4147-A177-3AD203B41FA5}">
                      <a16:colId xmlns:a16="http://schemas.microsoft.com/office/drawing/2014/main" val="20008"/>
                    </a:ext>
                  </a:extLst>
                </a:gridCol>
              </a:tblGrid>
              <a:tr h="620225">
                <a:tc gridSpan="6">
                  <a:txBody>
                    <a:bodyPr/>
                    <a:lstStyle/>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Unaccomplished PAPs</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Adjustment Plan</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3225">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KRA</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Unaccomplished Outputs (Gaps)</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Physical Target</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Financial Target</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Reasons for the Gaps</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Recommendation (Drop, Carry Over, Modify)</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Proposed Action</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300" b="1" i="0" u="none" strike="noStrike" cap="none">
                          <a:solidFill>
                            <a:schemeClr val="lt1"/>
                          </a:solidFill>
                          <a:latin typeface="Calibri"/>
                          <a:ea typeface="Calibri"/>
                          <a:cs typeface="Calibri"/>
                          <a:sym typeface="Calibri"/>
                        </a:rPr>
                        <a:t>Office-in-Charge</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300" b="1" i="0" u="none" strike="noStrike" cap="none">
                          <a:solidFill>
                            <a:schemeClr val="lt1"/>
                          </a:solidFill>
                          <a:latin typeface="Calibri"/>
                          <a:ea typeface="Calibri"/>
                          <a:cs typeface="Calibri"/>
                          <a:sym typeface="Calibri"/>
                        </a:rPr>
                        <a:t>Target date of Completion</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extLst>
                  <a:ext uri="{0D108BD9-81ED-4DB2-BD59-A6C34878D82A}">
                    <a16:rowId xmlns:a16="http://schemas.microsoft.com/office/drawing/2014/main" val="10001"/>
                  </a:ext>
                </a:extLst>
              </a:tr>
              <a:tr h="437800">
                <a:tc>
                  <a:txBody>
                    <a:bodyPr/>
                    <a:lstStyle/>
                    <a:p>
                      <a:pPr marL="0" marR="0" lvl="0" indent="0" algn="l" rtl="0">
                        <a:spcBef>
                          <a:spcPts val="0"/>
                        </a:spcBef>
                        <a:spcAft>
                          <a:spcPts val="0"/>
                        </a:spcAft>
                        <a:buNone/>
                      </a:pP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   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437800">
                <a:tc gridSpan="9">
                  <a:txBody>
                    <a:bodyPr/>
                    <a:lstStyle/>
                    <a:p>
                      <a:pPr marL="0" marR="0" lvl="0" indent="0" algn="ctr" rtl="0">
                        <a:spcBef>
                          <a:spcPts val="0"/>
                        </a:spcBef>
                        <a:spcAft>
                          <a:spcPts val="0"/>
                        </a:spcAft>
                        <a:buNone/>
                      </a:pPr>
                      <a:endParaRPr sz="2100" b="1" i="0" u="none" strike="noStrike" cap="none" dirty="0">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4593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4;p4">
            <a:extLst>
              <a:ext uri="{FF2B5EF4-FFF2-40B4-BE49-F238E27FC236}">
                <a16:creationId xmlns:a16="http://schemas.microsoft.com/office/drawing/2014/main" id="{681B1C8B-9289-4371-8256-F80215D0C833}"/>
              </a:ext>
            </a:extLst>
          </p:cNvPr>
          <p:cNvSpPr txBox="1"/>
          <p:nvPr/>
        </p:nvSpPr>
        <p:spPr>
          <a:xfrm>
            <a:off x="1783109" y="644753"/>
            <a:ext cx="8320980" cy="86177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PH" sz="2800" b="1" dirty="0">
                <a:solidFill>
                  <a:srgbClr val="000000"/>
                </a:solidFill>
                <a:latin typeface="Poppins"/>
                <a:ea typeface="Poppins"/>
                <a:cs typeface="Poppins"/>
                <a:sym typeface="Poppins"/>
              </a:rPr>
              <a:t>Implementation Concerns, Issues, Gaps, &amp; Problems (CIGPs) and Proposed Resolutions</a:t>
            </a:r>
            <a:endParaRPr lang="en-PH" sz="2800" dirty="0"/>
          </a:p>
        </p:txBody>
      </p:sp>
      <p:graphicFrame>
        <p:nvGraphicFramePr>
          <p:cNvPr id="6" name="Google Shape;501;p46">
            <a:extLst>
              <a:ext uri="{FF2B5EF4-FFF2-40B4-BE49-F238E27FC236}">
                <a16:creationId xmlns:a16="http://schemas.microsoft.com/office/drawing/2014/main" id="{E523F53F-F4C1-42CC-9175-072FAFA14228}"/>
              </a:ext>
            </a:extLst>
          </p:cNvPr>
          <p:cNvGraphicFramePr/>
          <p:nvPr/>
        </p:nvGraphicFramePr>
        <p:xfrm>
          <a:off x="350342" y="2002522"/>
          <a:ext cx="11342375" cy="2579050"/>
        </p:xfrm>
        <a:graphic>
          <a:graphicData uri="http://schemas.openxmlformats.org/drawingml/2006/table">
            <a:tbl>
              <a:tblPr>
                <a:noFill/>
                <a:tableStyleId>{67355A0D-0E42-490B-9217-345E6E0B1B40}</a:tableStyleId>
              </a:tblPr>
              <a:tblGrid>
                <a:gridCol w="1133125">
                  <a:extLst>
                    <a:ext uri="{9D8B030D-6E8A-4147-A177-3AD203B41FA5}">
                      <a16:colId xmlns:a16="http://schemas.microsoft.com/office/drawing/2014/main" val="20000"/>
                    </a:ext>
                  </a:extLst>
                </a:gridCol>
                <a:gridCol w="2068250">
                  <a:extLst>
                    <a:ext uri="{9D8B030D-6E8A-4147-A177-3AD203B41FA5}">
                      <a16:colId xmlns:a16="http://schemas.microsoft.com/office/drawing/2014/main" val="20001"/>
                    </a:ext>
                  </a:extLst>
                </a:gridCol>
                <a:gridCol w="1133125">
                  <a:extLst>
                    <a:ext uri="{9D8B030D-6E8A-4147-A177-3AD203B41FA5}">
                      <a16:colId xmlns:a16="http://schemas.microsoft.com/office/drawing/2014/main" val="20002"/>
                    </a:ext>
                  </a:extLst>
                </a:gridCol>
                <a:gridCol w="1331150">
                  <a:extLst>
                    <a:ext uri="{9D8B030D-6E8A-4147-A177-3AD203B41FA5}">
                      <a16:colId xmlns:a16="http://schemas.microsoft.com/office/drawing/2014/main" val="20003"/>
                    </a:ext>
                  </a:extLst>
                </a:gridCol>
                <a:gridCol w="1430175">
                  <a:extLst>
                    <a:ext uri="{9D8B030D-6E8A-4147-A177-3AD203B41FA5}">
                      <a16:colId xmlns:a16="http://schemas.microsoft.com/office/drawing/2014/main" val="20004"/>
                    </a:ext>
                  </a:extLst>
                </a:gridCol>
                <a:gridCol w="1571900">
                  <a:extLst>
                    <a:ext uri="{9D8B030D-6E8A-4147-A177-3AD203B41FA5}">
                      <a16:colId xmlns:a16="http://schemas.microsoft.com/office/drawing/2014/main" val="20005"/>
                    </a:ext>
                  </a:extLst>
                </a:gridCol>
                <a:gridCol w="804400">
                  <a:extLst>
                    <a:ext uri="{9D8B030D-6E8A-4147-A177-3AD203B41FA5}">
                      <a16:colId xmlns:a16="http://schemas.microsoft.com/office/drawing/2014/main" val="20006"/>
                    </a:ext>
                  </a:extLst>
                </a:gridCol>
                <a:gridCol w="935125">
                  <a:extLst>
                    <a:ext uri="{9D8B030D-6E8A-4147-A177-3AD203B41FA5}">
                      <a16:colId xmlns:a16="http://schemas.microsoft.com/office/drawing/2014/main" val="20007"/>
                    </a:ext>
                  </a:extLst>
                </a:gridCol>
                <a:gridCol w="935125">
                  <a:extLst>
                    <a:ext uri="{9D8B030D-6E8A-4147-A177-3AD203B41FA5}">
                      <a16:colId xmlns:a16="http://schemas.microsoft.com/office/drawing/2014/main" val="20008"/>
                    </a:ext>
                  </a:extLst>
                </a:gridCol>
              </a:tblGrid>
              <a:tr h="620225">
                <a:tc gridSpan="6">
                  <a:txBody>
                    <a:bodyPr/>
                    <a:lstStyle/>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Unaccomplished PAPs</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Adjustment Plan</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3225">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KRA</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Unaccomplished Outputs (Gaps)</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Physical Target</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Financial Target</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Reasons for the Gaps</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Recommendation (Drop, Carry Over, Modify)</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Proposed Action</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300" b="1" i="0" u="none" strike="noStrike" cap="none">
                          <a:solidFill>
                            <a:schemeClr val="lt1"/>
                          </a:solidFill>
                          <a:latin typeface="Calibri"/>
                          <a:ea typeface="Calibri"/>
                          <a:cs typeface="Calibri"/>
                          <a:sym typeface="Calibri"/>
                        </a:rPr>
                        <a:t>Office-in-Charge</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300" b="1" i="0" u="none" strike="noStrike" cap="none">
                          <a:solidFill>
                            <a:schemeClr val="lt1"/>
                          </a:solidFill>
                          <a:latin typeface="Calibri"/>
                          <a:ea typeface="Calibri"/>
                          <a:cs typeface="Calibri"/>
                          <a:sym typeface="Calibri"/>
                        </a:rPr>
                        <a:t>Target date of Completion</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extLst>
                  <a:ext uri="{0D108BD9-81ED-4DB2-BD59-A6C34878D82A}">
                    <a16:rowId xmlns:a16="http://schemas.microsoft.com/office/drawing/2014/main" val="10001"/>
                  </a:ext>
                </a:extLst>
              </a:tr>
              <a:tr h="437800">
                <a:tc>
                  <a:txBody>
                    <a:bodyPr/>
                    <a:lstStyle/>
                    <a:p>
                      <a:pPr marL="0" marR="0" lvl="0" indent="0" algn="l" rtl="0">
                        <a:spcBef>
                          <a:spcPts val="0"/>
                        </a:spcBef>
                        <a:spcAft>
                          <a:spcPts val="0"/>
                        </a:spcAft>
                        <a:buNone/>
                      </a:pP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   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437800">
                <a:tc gridSpan="9">
                  <a:txBody>
                    <a:bodyPr/>
                    <a:lstStyle/>
                    <a:p>
                      <a:pPr marL="0" marR="0" lvl="0" indent="0" algn="ctr" rtl="0">
                        <a:spcBef>
                          <a:spcPts val="0"/>
                        </a:spcBef>
                        <a:spcAft>
                          <a:spcPts val="0"/>
                        </a:spcAft>
                        <a:buNone/>
                      </a:pPr>
                      <a:endParaRPr sz="2100" b="1" i="0" u="none" strike="noStrike" cap="none" dirty="0">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8207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4;p4">
            <a:extLst>
              <a:ext uri="{FF2B5EF4-FFF2-40B4-BE49-F238E27FC236}">
                <a16:creationId xmlns:a16="http://schemas.microsoft.com/office/drawing/2014/main" id="{681B1C8B-9289-4371-8256-F80215D0C833}"/>
              </a:ext>
            </a:extLst>
          </p:cNvPr>
          <p:cNvSpPr txBox="1"/>
          <p:nvPr/>
        </p:nvSpPr>
        <p:spPr>
          <a:xfrm>
            <a:off x="1783109" y="644753"/>
            <a:ext cx="8320980" cy="86177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PH" sz="2800" b="1" dirty="0">
                <a:solidFill>
                  <a:srgbClr val="000000"/>
                </a:solidFill>
                <a:latin typeface="Poppins"/>
                <a:ea typeface="Poppins"/>
                <a:cs typeface="Poppins"/>
                <a:sym typeface="Poppins"/>
              </a:rPr>
              <a:t>Implementation Concerns, Issues, Gaps, &amp; Problems (CIGPs) and Proposed Resolutions</a:t>
            </a:r>
            <a:endParaRPr lang="en-PH" sz="2800" dirty="0"/>
          </a:p>
        </p:txBody>
      </p:sp>
      <p:graphicFrame>
        <p:nvGraphicFramePr>
          <p:cNvPr id="6" name="Google Shape;501;p46">
            <a:extLst>
              <a:ext uri="{FF2B5EF4-FFF2-40B4-BE49-F238E27FC236}">
                <a16:creationId xmlns:a16="http://schemas.microsoft.com/office/drawing/2014/main" id="{E523F53F-F4C1-42CC-9175-072FAFA14228}"/>
              </a:ext>
            </a:extLst>
          </p:cNvPr>
          <p:cNvGraphicFramePr/>
          <p:nvPr/>
        </p:nvGraphicFramePr>
        <p:xfrm>
          <a:off x="350342" y="2002522"/>
          <a:ext cx="11342375" cy="2579050"/>
        </p:xfrm>
        <a:graphic>
          <a:graphicData uri="http://schemas.openxmlformats.org/drawingml/2006/table">
            <a:tbl>
              <a:tblPr>
                <a:noFill/>
                <a:tableStyleId>{67355A0D-0E42-490B-9217-345E6E0B1B40}</a:tableStyleId>
              </a:tblPr>
              <a:tblGrid>
                <a:gridCol w="1133125">
                  <a:extLst>
                    <a:ext uri="{9D8B030D-6E8A-4147-A177-3AD203B41FA5}">
                      <a16:colId xmlns:a16="http://schemas.microsoft.com/office/drawing/2014/main" val="20000"/>
                    </a:ext>
                  </a:extLst>
                </a:gridCol>
                <a:gridCol w="2068250">
                  <a:extLst>
                    <a:ext uri="{9D8B030D-6E8A-4147-A177-3AD203B41FA5}">
                      <a16:colId xmlns:a16="http://schemas.microsoft.com/office/drawing/2014/main" val="20001"/>
                    </a:ext>
                  </a:extLst>
                </a:gridCol>
                <a:gridCol w="1133125">
                  <a:extLst>
                    <a:ext uri="{9D8B030D-6E8A-4147-A177-3AD203B41FA5}">
                      <a16:colId xmlns:a16="http://schemas.microsoft.com/office/drawing/2014/main" val="20002"/>
                    </a:ext>
                  </a:extLst>
                </a:gridCol>
                <a:gridCol w="1331150">
                  <a:extLst>
                    <a:ext uri="{9D8B030D-6E8A-4147-A177-3AD203B41FA5}">
                      <a16:colId xmlns:a16="http://schemas.microsoft.com/office/drawing/2014/main" val="20003"/>
                    </a:ext>
                  </a:extLst>
                </a:gridCol>
                <a:gridCol w="1430175">
                  <a:extLst>
                    <a:ext uri="{9D8B030D-6E8A-4147-A177-3AD203B41FA5}">
                      <a16:colId xmlns:a16="http://schemas.microsoft.com/office/drawing/2014/main" val="20004"/>
                    </a:ext>
                  </a:extLst>
                </a:gridCol>
                <a:gridCol w="1571900">
                  <a:extLst>
                    <a:ext uri="{9D8B030D-6E8A-4147-A177-3AD203B41FA5}">
                      <a16:colId xmlns:a16="http://schemas.microsoft.com/office/drawing/2014/main" val="20005"/>
                    </a:ext>
                  </a:extLst>
                </a:gridCol>
                <a:gridCol w="804400">
                  <a:extLst>
                    <a:ext uri="{9D8B030D-6E8A-4147-A177-3AD203B41FA5}">
                      <a16:colId xmlns:a16="http://schemas.microsoft.com/office/drawing/2014/main" val="20006"/>
                    </a:ext>
                  </a:extLst>
                </a:gridCol>
                <a:gridCol w="935125">
                  <a:extLst>
                    <a:ext uri="{9D8B030D-6E8A-4147-A177-3AD203B41FA5}">
                      <a16:colId xmlns:a16="http://schemas.microsoft.com/office/drawing/2014/main" val="20007"/>
                    </a:ext>
                  </a:extLst>
                </a:gridCol>
                <a:gridCol w="935125">
                  <a:extLst>
                    <a:ext uri="{9D8B030D-6E8A-4147-A177-3AD203B41FA5}">
                      <a16:colId xmlns:a16="http://schemas.microsoft.com/office/drawing/2014/main" val="20008"/>
                    </a:ext>
                  </a:extLst>
                </a:gridCol>
              </a:tblGrid>
              <a:tr h="620225">
                <a:tc gridSpan="6">
                  <a:txBody>
                    <a:bodyPr/>
                    <a:lstStyle/>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Unaccomplished PAPs</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Adjustment Plan</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3225">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KRA</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Unaccomplished Outputs (Gaps)</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Physical Target</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Financial Target</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Reasons for the Gaps</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Recommendation (Drop, Carry Over, Modify)</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Proposed Action</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300" b="1" i="0" u="none" strike="noStrike" cap="none">
                          <a:solidFill>
                            <a:schemeClr val="lt1"/>
                          </a:solidFill>
                          <a:latin typeface="Calibri"/>
                          <a:ea typeface="Calibri"/>
                          <a:cs typeface="Calibri"/>
                          <a:sym typeface="Calibri"/>
                        </a:rPr>
                        <a:t>Office-in-Charge</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tc>
                  <a:txBody>
                    <a:bodyPr/>
                    <a:lstStyle/>
                    <a:p>
                      <a:pPr marL="0" marR="0" lvl="0" indent="0" algn="ctr" rtl="0">
                        <a:spcBef>
                          <a:spcPts val="0"/>
                        </a:spcBef>
                        <a:spcAft>
                          <a:spcPts val="0"/>
                        </a:spcAft>
                        <a:buNone/>
                      </a:pPr>
                      <a:r>
                        <a:rPr lang="en-US" sz="1300" b="1" i="0" u="none" strike="noStrike" cap="none">
                          <a:solidFill>
                            <a:schemeClr val="lt1"/>
                          </a:solidFill>
                          <a:latin typeface="Calibri"/>
                          <a:ea typeface="Calibri"/>
                          <a:cs typeface="Calibri"/>
                          <a:sym typeface="Calibri"/>
                        </a:rPr>
                        <a:t>Target date of Completion</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99"/>
                    </a:solidFill>
                  </a:tcPr>
                </a:tc>
                <a:extLst>
                  <a:ext uri="{0D108BD9-81ED-4DB2-BD59-A6C34878D82A}">
                    <a16:rowId xmlns:a16="http://schemas.microsoft.com/office/drawing/2014/main" val="10001"/>
                  </a:ext>
                </a:extLst>
              </a:tr>
              <a:tr h="437800">
                <a:tc>
                  <a:txBody>
                    <a:bodyPr/>
                    <a:lstStyle/>
                    <a:p>
                      <a:pPr marL="0" marR="0" lvl="0" indent="0" algn="l" rtl="0">
                        <a:spcBef>
                          <a:spcPts val="0"/>
                        </a:spcBef>
                        <a:spcAft>
                          <a:spcPts val="0"/>
                        </a:spcAft>
                        <a:buNone/>
                      </a:pP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   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a:solidFill>
                            <a:srgbClr val="000000"/>
                          </a:solidFill>
                          <a:latin typeface="Bookman Old Style"/>
                          <a:ea typeface="Bookman Old Style"/>
                          <a:cs typeface="Bookman Old Style"/>
                          <a:sym typeface="Bookman Old Style"/>
                        </a:rPr>
                        <a:t>0</a:t>
                      </a:r>
                      <a:endParaRPr sz="1200" b="0" i="0" u="none" strike="noStrike" cap="none">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437800">
                <a:tc gridSpan="9">
                  <a:txBody>
                    <a:bodyPr/>
                    <a:lstStyle/>
                    <a:p>
                      <a:pPr marL="0" marR="0" lvl="0" indent="0" algn="ctr" rtl="0">
                        <a:spcBef>
                          <a:spcPts val="0"/>
                        </a:spcBef>
                        <a:spcAft>
                          <a:spcPts val="0"/>
                        </a:spcAft>
                        <a:buNone/>
                      </a:pPr>
                      <a:endParaRPr sz="2100" b="1" i="0" u="none" strike="noStrike" cap="none" dirty="0">
                        <a:solidFill>
                          <a:srgbClr val="000000"/>
                        </a:solidFill>
                        <a:latin typeface="Bookman Old Style"/>
                        <a:ea typeface="Bookman Old Style"/>
                        <a:cs typeface="Bookman Old Style"/>
                        <a:sym typeface="Bookman Old Style"/>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21356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4;p4">
            <a:extLst>
              <a:ext uri="{FF2B5EF4-FFF2-40B4-BE49-F238E27FC236}">
                <a16:creationId xmlns:a16="http://schemas.microsoft.com/office/drawing/2014/main" id="{681B1C8B-9289-4371-8256-F80215D0C833}"/>
              </a:ext>
            </a:extLst>
          </p:cNvPr>
          <p:cNvSpPr txBox="1"/>
          <p:nvPr/>
        </p:nvSpPr>
        <p:spPr>
          <a:xfrm>
            <a:off x="1783109" y="644753"/>
            <a:ext cx="8320980"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00" b="1" dirty="0">
                <a:solidFill>
                  <a:srgbClr val="000000"/>
                </a:solidFill>
                <a:latin typeface="Poppins"/>
                <a:ea typeface="Poppins"/>
                <a:cs typeface="Poppins"/>
                <a:sym typeface="Poppins"/>
              </a:rPr>
              <a:t>Effective Practices</a:t>
            </a:r>
            <a:endParaRPr lang="en-US" sz="2800" dirty="0"/>
          </a:p>
        </p:txBody>
      </p:sp>
    </p:spTree>
    <p:extLst>
      <p:ext uri="{BB962C8B-B14F-4D97-AF65-F5344CB8AC3E}">
        <p14:creationId xmlns:p14="http://schemas.microsoft.com/office/powerpoint/2010/main" val="908313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59212"/>
        </a:solidFill>
        <a:effectLst/>
      </p:bgPr>
    </p:bg>
    <p:spTree>
      <p:nvGrpSpPr>
        <p:cNvPr id="1" name=""/>
        <p:cNvGrpSpPr/>
        <p:nvPr/>
      </p:nvGrpSpPr>
      <p:grpSpPr>
        <a:xfrm>
          <a:off x="0" y="0"/>
          <a:ext cx="0" cy="0"/>
          <a:chOff x="0" y="0"/>
          <a:chExt cx="0" cy="0"/>
        </a:xfrm>
      </p:grpSpPr>
      <p:grpSp>
        <p:nvGrpSpPr>
          <p:cNvPr id="2" name="Group 2"/>
          <p:cNvGrpSpPr/>
          <p:nvPr/>
        </p:nvGrpSpPr>
        <p:grpSpPr>
          <a:xfrm>
            <a:off x="-584225" y="1647955"/>
            <a:ext cx="12367288" cy="5842371"/>
            <a:chOff x="0" y="0"/>
            <a:chExt cx="5011120" cy="2367279"/>
          </a:xfrm>
        </p:grpSpPr>
        <p:sp>
          <p:nvSpPr>
            <p:cNvPr id="3" name="Freeform 3"/>
            <p:cNvSpPr/>
            <p:nvPr/>
          </p:nvSpPr>
          <p:spPr>
            <a:xfrm>
              <a:off x="0" y="0"/>
              <a:ext cx="5011120" cy="2367279"/>
            </a:xfrm>
            <a:custGeom>
              <a:avLst/>
              <a:gdLst/>
              <a:ahLst/>
              <a:cxnLst/>
              <a:rect l="l" t="t" r="r" b="b"/>
              <a:pathLst>
                <a:path w="5011120" h="2367279">
                  <a:moveTo>
                    <a:pt x="14241" y="0"/>
                  </a:moveTo>
                  <a:lnTo>
                    <a:pt x="4996879" y="0"/>
                  </a:lnTo>
                  <a:cubicBezTo>
                    <a:pt x="5000656" y="0"/>
                    <a:pt x="5004278" y="1500"/>
                    <a:pt x="5006949" y="4171"/>
                  </a:cubicBezTo>
                  <a:cubicBezTo>
                    <a:pt x="5009620" y="6842"/>
                    <a:pt x="5011120" y="10464"/>
                    <a:pt x="5011120" y="14241"/>
                  </a:cubicBezTo>
                  <a:lnTo>
                    <a:pt x="5011120" y="2353038"/>
                  </a:lnTo>
                  <a:cubicBezTo>
                    <a:pt x="5011120" y="2356815"/>
                    <a:pt x="5009620" y="2360437"/>
                    <a:pt x="5006949" y="2363108"/>
                  </a:cubicBezTo>
                  <a:cubicBezTo>
                    <a:pt x="5004278" y="2365779"/>
                    <a:pt x="5000656" y="2367279"/>
                    <a:pt x="4996879" y="2367279"/>
                  </a:cubicBezTo>
                  <a:lnTo>
                    <a:pt x="14241" y="2367279"/>
                  </a:lnTo>
                  <a:cubicBezTo>
                    <a:pt x="10464" y="2367279"/>
                    <a:pt x="6842" y="2365779"/>
                    <a:pt x="4171" y="2363108"/>
                  </a:cubicBezTo>
                  <a:cubicBezTo>
                    <a:pt x="1500" y="2360437"/>
                    <a:pt x="0" y="2356815"/>
                    <a:pt x="0" y="2353038"/>
                  </a:cubicBezTo>
                  <a:lnTo>
                    <a:pt x="0" y="14241"/>
                  </a:lnTo>
                  <a:cubicBezTo>
                    <a:pt x="0" y="10464"/>
                    <a:pt x="1500" y="6842"/>
                    <a:pt x="4171" y="4171"/>
                  </a:cubicBezTo>
                  <a:cubicBezTo>
                    <a:pt x="6842" y="1500"/>
                    <a:pt x="10464" y="0"/>
                    <a:pt x="14241" y="0"/>
                  </a:cubicBezTo>
                  <a:close/>
                </a:path>
              </a:pathLst>
            </a:custGeom>
            <a:solidFill>
              <a:srgbClr val="06C005">
                <a:alpha val="9804"/>
              </a:srgbClr>
            </a:solidFill>
            <a:ln cap="rnd">
              <a:noFill/>
              <a:prstDash val="solid"/>
              <a:round/>
            </a:ln>
          </p:spPr>
          <p:txBody>
            <a:bodyPr/>
            <a:lstStyle/>
            <a:p>
              <a:endParaRPr lang="en-PH"/>
            </a:p>
          </p:txBody>
        </p:sp>
        <p:sp>
          <p:nvSpPr>
            <p:cNvPr id="4" name="TextBox 4"/>
            <p:cNvSpPr txBox="1"/>
            <p:nvPr/>
          </p:nvSpPr>
          <p:spPr>
            <a:xfrm>
              <a:off x="0" y="-57150"/>
              <a:ext cx="5011120" cy="2424429"/>
            </a:xfrm>
            <a:prstGeom prst="rect">
              <a:avLst/>
            </a:prstGeom>
          </p:spPr>
          <p:txBody>
            <a:bodyPr lIns="33020" tIns="33020" rIns="33020" bIns="33020" rtlCol="0" anchor="ctr"/>
            <a:lstStyle/>
            <a:p>
              <a:pPr algn="ctr" defTabSz="594360">
                <a:lnSpc>
                  <a:spcPts val="1911"/>
                </a:lnSpc>
                <a:spcBef>
                  <a:spcPct val="0"/>
                </a:spcBef>
                <a:buClrTx/>
              </a:pPr>
              <a:endParaRPr sz="1170" kern="1200">
                <a:solidFill>
                  <a:prstClr val="black"/>
                </a:solidFill>
                <a:latin typeface="Calibri"/>
                <a:ea typeface="+mn-ea"/>
                <a:cs typeface="+mn-cs"/>
              </a:endParaRPr>
            </a:p>
          </p:txBody>
        </p:sp>
      </p:grpSp>
      <p:grpSp>
        <p:nvGrpSpPr>
          <p:cNvPr id="5" name="Group 5"/>
          <p:cNvGrpSpPr/>
          <p:nvPr/>
        </p:nvGrpSpPr>
        <p:grpSpPr>
          <a:xfrm rot="-9623016">
            <a:off x="-2511802" y="-1294907"/>
            <a:ext cx="7989963" cy="9236358"/>
            <a:chOff x="0" y="0"/>
            <a:chExt cx="615228" cy="711200"/>
          </a:xfrm>
        </p:grpSpPr>
        <p:sp>
          <p:nvSpPr>
            <p:cNvPr id="6" name="Freeform 6"/>
            <p:cNvSpPr/>
            <p:nvPr/>
          </p:nvSpPr>
          <p:spPr>
            <a:xfrm>
              <a:off x="0" y="0"/>
              <a:ext cx="615228" cy="711200"/>
            </a:xfrm>
            <a:custGeom>
              <a:avLst/>
              <a:gdLst/>
              <a:ahLst/>
              <a:cxnLst/>
              <a:rect l="l" t="t" r="r" b="b"/>
              <a:pathLst>
                <a:path w="615228" h="711200">
                  <a:moveTo>
                    <a:pt x="307614" y="0"/>
                  </a:moveTo>
                  <a:lnTo>
                    <a:pt x="615228" y="711200"/>
                  </a:lnTo>
                  <a:lnTo>
                    <a:pt x="0" y="711200"/>
                  </a:lnTo>
                  <a:lnTo>
                    <a:pt x="307614" y="0"/>
                  </a:lnTo>
                  <a:close/>
                </a:path>
              </a:pathLst>
            </a:custGeom>
            <a:solidFill>
              <a:srgbClr val="06C005">
                <a:alpha val="6667"/>
              </a:srgbClr>
            </a:solidFill>
          </p:spPr>
          <p:txBody>
            <a:bodyPr/>
            <a:lstStyle/>
            <a:p>
              <a:endParaRPr lang="en-PH"/>
            </a:p>
          </p:txBody>
        </p:sp>
        <p:sp>
          <p:nvSpPr>
            <p:cNvPr id="7" name="TextBox 7"/>
            <p:cNvSpPr txBox="1"/>
            <p:nvPr/>
          </p:nvSpPr>
          <p:spPr>
            <a:xfrm>
              <a:off x="96129" y="273050"/>
              <a:ext cx="422969" cy="387350"/>
            </a:xfrm>
            <a:prstGeom prst="rect">
              <a:avLst/>
            </a:prstGeom>
          </p:spPr>
          <p:txBody>
            <a:bodyPr lIns="33020" tIns="33020" rIns="33020" bIns="33020" rtlCol="0" anchor="ctr"/>
            <a:lstStyle/>
            <a:p>
              <a:pPr algn="ctr" defTabSz="594360">
                <a:lnSpc>
                  <a:spcPts val="1911"/>
                </a:lnSpc>
                <a:buClrTx/>
              </a:pPr>
              <a:endParaRPr sz="1170" kern="1200">
                <a:solidFill>
                  <a:prstClr val="black"/>
                </a:solidFill>
                <a:latin typeface="Calibri"/>
                <a:ea typeface="+mn-ea"/>
                <a:cs typeface="+mn-cs"/>
              </a:endParaRPr>
            </a:p>
          </p:txBody>
        </p:sp>
      </p:grpSp>
      <p:grpSp>
        <p:nvGrpSpPr>
          <p:cNvPr id="8" name="Group 8"/>
          <p:cNvGrpSpPr/>
          <p:nvPr/>
        </p:nvGrpSpPr>
        <p:grpSpPr>
          <a:xfrm rot="-4009884">
            <a:off x="11571053" y="162605"/>
            <a:ext cx="424019" cy="490164"/>
            <a:chOff x="0" y="0"/>
            <a:chExt cx="615228" cy="711200"/>
          </a:xfrm>
        </p:grpSpPr>
        <p:sp>
          <p:nvSpPr>
            <p:cNvPr id="9" name="Freeform 9"/>
            <p:cNvSpPr/>
            <p:nvPr/>
          </p:nvSpPr>
          <p:spPr>
            <a:xfrm>
              <a:off x="0" y="0"/>
              <a:ext cx="615228" cy="711200"/>
            </a:xfrm>
            <a:custGeom>
              <a:avLst/>
              <a:gdLst/>
              <a:ahLst/>
              <a:cxnLst/>
              <a:rect l="l" t="t" r="r" b="b"/>
              <a:pathLst>
                <a:path w="615228" h="711200">
                  <a:moveTo>
                    <a:pt x="307614" y="0"/>
                  </a:moveTo>
                  <a:lnTo>
                    <a:pt x="615228" y="711200"/>
                  </a:lnTo>
                  <a:lnTo>
                    <a:pt x="0" y="711200"/>
                  </a:lnTo>
                  <a:lnTo>
                    <a:pt x="307614" y="0"/>
                  </a:lnTo>
                  <a:close/>
                </a:path>
              </a:pathLst>
            </a:custGeom>
            <a:solidFill>
              <a:srgbClr val="06C005">
                <a:alpha val="6667"/>
              </a:srgbClr>
            </a:solidFill>
            <a:ln cap="sq">
              <a:noFill/>
              <a:prstDash val="solid"/>
              <a:miter/>
            </a:ln>
          </p:spPr>
          <p:txBody>
            <a:bodyPr/>
            <a:lstStyle/>
            <a:p>
              <a:endParaRPr lang="en-PH"/>
            </a:p>
          </p:txBody>
        </p:sp>
        <p:sp>
          <p:nvSpPr>
            <p:cNvPr id="10" name="TextBox 10"/>
            <p:cNvSpPr txBox="1"/>
            <p:nvPr/>
          </p:nvSpPr>
          <p:spPr>
            <a:xfrm>
              <a:off x="96129" y="273050"/>
              <a:ext cx="422969" cy="387350"/>
            </a:xfrm>
            <a:prstGeom prst="rect">
              <a:avLst/>
            </a:prstGeom>
          </p:spPr>
          <p:txBody>
            <a:bodyPr lIns="33020" tIns="33020" rIns="33020" bIns="33020" rtlCol="0" anchor="ctr"/>
            <a:lstStyle/>
            <a:p>
              <a:pPr algn="ctr" defTabSz="594360">
                <a:lnSpc>
                  <a:spcPts val="1911"/>
                </a:lnSpc>
                <a:spcBef>
                  <a:spcPct val="0"/>
                </a:spcBef>
                <a:buClrTx/>
              </a:pPr>
              <a:endParaRPr sz="1170" kern="1200">
                <a:solidFill>
                  <a:prstClr val="black"/>
                </a:solidFill>
                <a:latin typeface="Calibri"/>
                <a:ea typeface="+mn-ea"/>
                <a:cs typeface="+mn-cs"/>
              </a:endParaRPr>
            </a:p>
          </p:txBody>
        </p:sp>
      </p:grpSp>
      <p:grpSp>
        <p:nvGrpSpPr>
          <p:cNvPr id="11" name="Group 11"/>
          <p:cNvGrpSpPr/>
          <p:nvPr/>
        </p:nvGrpSpPr>
        <p:grpSpPr>
          <a:xfrm>
            <a:off x="6796717" y="-135858"/>
            <a:ext cx="4777197" cy="900365"/>
            <a:chOff x="0" y="0"/>
            <a:chExt cx="2156295" cy="406400"/>
          </a:xfrm>
        </p:grpSpPr>
        <p:sp>
          <p:nvSpPr>
            <p:cNvPr id="12" name="Freeform 12"/>
            <p:cNvSpPr/>
            <p:nvPr/>
          </p:nvSpPr>
          <p:spPr>
            <a:xfrm>
              <a:off x="0" y="0"/>
              <a:ext cx="2156295" cy="406400"/>
            </a:xfrm>
            <a:custGeom>
              <a:avLst/>
              <a:gdLst/>
              <a:ahLst/>
              <a:cxnLst/>
              <a:rect l="l" t="t" r="r" b="b"/>
              <a:pathLst>
                <a:path w="2156295" h="406400">
                  <a:moveTo>
                    <a:pt x="1953095" y="0"/>
                  </a:moveTo>
                  <a:cubicBezTo>
                    <a:pt x="2065319" y="0"/>
                    <a:pt x="2156295" y="90976"/>
                    <a:pt x="2156295" y="203200"/>
                  </a:cubicBezTo>
                  <a:cubicBezTo>
                    <a:pt x="2156295" y="315424"/>
                    <a:pt x="2065319" y="406400"/>
                    <a:pt x="1953095" y="406400"/>
                  </a:cubicBezTo>
                  <a:lnTo>
                    <a:pt x="203200" y="406400"/>
                  </a:lnTo>
                  <a:cubicBezTo>
                    <a:pt x="90976" y="406400"/>
                    <a:pt x="0" y="315424"/>
                    <a:pt x="0" y="203200"/>
                  </a:cubicBezTo>
                  <a:cubicBezTo>
                    <a:pt x="0" y="90976"/>
                    <a:pt x="90976" y="0"/>
                    <a:pt x="203200" y="0"/>
                  </a:cubicBezTo>
                  <a:close/>
                </a:path>
              </a:pathLst>
            </a:custGeom>
            <a:solidFill>
              <a:srgbClr val="06C005"/>
            </a:solidFill>
          </p:spPr>
          <p:txBody>
            <a:bodyPr/>
            <a:lstStyle/>
            <a:p>
              <a:endParaRPr lang="en-PH"/>
            </a:p>
          </p:txBody>
        </p:sp>
        <p:sp>
          <p:nvSpPr>
            <p:cNvPr id="13" name="TextBox 13"/>
            <p:cNvSpPr txBox="1"/>
            <p:nvPr/>
          </p:nvSpPr>
          <p:spPr>
            <a:xfrm>
              <a:off x="0" y="-57150"/>
              <a:ext cx="2156295" cy="463550"/>
            </a:xfrm>
            <a:prstGeom prst="rect">
              <a:avLst/>
            </a:prstGeom>
          </p:spPr>
          <p:txBody>
            <a:bodyPr lIns="33020" tIns="33020" rIns="33020" bIns="33020" rtlCol="0" anchor="ctr"/>
            <a:lstStyle/>
            <a:p>
              <a:pPr algn="ctr" defTabSz="594360">
                <a:lnSpc>
                  <a:spcPts val="1911"/>
                </a:lnSpc>
                <a:buClrTx/>
              </a:pPr>
              <a:endParaRPr sz="1170" kern="1200">
                <a:solidFill>
                  <a:prstClr val="black"/>
                </a:solidFill>
                <a:latin typeface="Calibri"/>
                <a:ea typeface="+mn-ea"/>
                <a:cs typeface="+mn-cs"/>
              </a:endParaRPr>
            </a:p>
          </p:txBody>
        </p:sp>
      </p:grpSp>
      <p:sp>
        <p:nvSpPr>
          <p:cNvPr id="14" name="Freeform 14"/>
          <p:cNvSpPr/>
          <p:nvPr/>
        </p:nvSpPr>
        <p:spPr>
          <a:xfrm flipH="1">
            <a:off x="0" y="6097172"/>
            <a:ext cx="907001" cy="903703"/>
          </a:xfrm>
          <a:custGeom>
            <a:avLst/>
            <a:gdLst/>
            <a:ahLst/>
            <a:cxnLst/>
            <a:rect l="l" t="t" r="r" b="b"/>
            <a:pathLst>
              <a:path w="1395386" h="1390312">
                <a:moveTo>
                  <a:pt x="1395386" y="0"/>
                </a:moveTo>
                <a:lnTo>
                  <a:pt x="0" y="0"/>
                </a:lnTo>
                <a:lnTo>
                  <a:pt x="0" y="1390312"/>
                </a:lnTo>
                <a:lnTo>
                  <a:pt x="1395386" y="1390312"/>
                </a:lnTo>
                <a:lnTo>
                  <a:pt x="139538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5" name="Freeform 15"/>
          <p:cNvSpPr/>
          <p:nvPr/>
        </p:nvSpPr>
        <p:spPr>
          <a:xfrm flipH="1">
            <a:off x="898843" y="6097172"/>
            <a:ext cx="907001" cy="903703"/>
          </a:xfrm>
          <a:custGeom>
            <a:avLst/>
            <a:gdLst/>
            <a:ahLst/>
            <a:cxnLst/>
            <a:rect l="l" t="t" r="r" b="b"/>
            <a:pathLst>
              <a:path w="1395386" h="1390312">
                <a:moveTo>
                  <a:pt x="1395387" y="0"/>
                </a:moveTo>
                <a:lnTo>
                  <a:pt x="0" y="0"/>
                </a:lnTo>
                <a:lnTo>
                  <a:pt x="0" y="1390312"/>
                </a:lnTo>
                <a:lnTo>
                  <a:pt x="1395387" y="1390312"/>
                </a:lnTo>
                <a:lnTo>
                  <a:pt x="139538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6" name="Freeform 16"/>
          <p:cNvSpPr/>
          <p:nvPr/>
        </p:nvSpPr>
        <p:spPr>
          <a:xfrm flipH="1">
            <a:off x="1797685" y="6097172"/>
            <a:ext cx="907001" cy="903703"/>
          </a:xfrm>
          <a:custGeom>
            <a:avLst/>
            <a:gdLst/>
            <a:ahLst/>
            <a:cxnLst/>
            <a:rect l="l" t="t" r="r" b="b"/>
            <a:pathLst>
              <a:path w="1395386" h="1390312">
                <a:moveTo>
                  <a:pt x="1395387" y="0"/>
                </a:moveTo>
                <a:lnTo>
                  <a:pt x="0" y="0"/>
                </a:lnTo>
                <a:lnTo>
                  <a:pt x="0" y="1390312"/>
                </a:lnTo>
                <a:lnTo>
                  <a:pt x="1395387" y="1390312"/>
                </a:lnTo>
                <a:lnTo>
                  <a:pt x="139538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17" name="Group 17"/>
          <p:cNvGrpSpPr/>
          <p:nvPr/>
        </p:nvGrpSpPr>
        <p:grpSpPr>
          <a:xfrm>
            <a:off x="6548231" y="5443552"/>
            <a:ext cx="4496415" cy="608890"/>
            <a:chOff x="0" y="0"/>
            <a:chExt cx="2618913" cy="354645"/>
          </a:xfrm>
        </p:grpSpPr>
        <p:sp>
          <p:nvSpPr>
            <p:cNvPr id="18" name="Freeform 18"/>
            <p:cNvSpPr/>
            <p:nvPr/>
          </p:nvSpPr>
          <p:spPr>
            <a:xfrm>
              <a:off x="0" y="0"/>
              <a:ext cx="2618913" cy="354645"/>
            </a:xfrm>
            <a:custGeom>
              <a:avLst/>
              <a:gdLst/>
              <a:ahLst/>
              <a:cxnLst/>
              <a:rect l="l" t="t" r="r" b="b"/>
              <a:pathLst>
                <a:path w="2618913" h="354645">
                  <a:moveTo>
                    <a:pt x="1309456" y="0"/>
                  </a:moveTo>
                  <a:cubicBezTo>
                    <a:pt x="586264" y="0"/>
                    <a:pt x="0" y="79390"/>
                    <a:pt x="0" y="177322"/>
                  </a:cubicBezTo>
                  <a:cubicBezTo>
                    <a:pt x="0" y="275255"/>
                    <a:pt x="586264" y="354645"/>
                    <a:pt x="1309456" y="354645"/>
                  </a:cubicBezTo>
                  <a:cubicBezTo>
                    <a:pt x="2032649" y="354645"/>
                    <a:pt x="2618913" y="275255"/>
                    <a:pt x="2618913" y="177322"/>
                  </a:cubicBezTo>
                  <a:cubicBezTo>
                    <a:pt x="2618913" y="79390"/>
                    <a:pt x="2032649" y="0"/>
                    <a:pt x="1309456" y="0"/>
                  </a:cubicBezTo>
                  <a:close/>
                </a:path>
              </a:pathLst>
            </a:custGeom>
            <a:solidFill>
              <a:srgbClr val="06C005">
                <a:alpha val="9804"/>
              </a:srgbClr>
            </a:solidFill>
            <a:ln cap="sq">
              <a:noFill/>
              <a:prstDash val="solid"/>
              <a:miter/>
            </a:ln>
          </p:spPr>
          <p:txBody>
            <a:bodyPr/>
            <a:lstStyle/>
            <a:p>
              <a:endParaRPr lang="en-PH"/>
            </a:p>
          </p:txBody>
        </p:sp>
        <p:sp>
          <p:nvSpPr>
            <p:cNvPr id="19" name="TextBox 19"/>
            <p:cNvSpPr txBox="1"/>
            <p:nvPr/>
          </p:nvSpPr>
          <p:spPr>
            <a:xfrm>
              <a:off x="245523" y="-23902"/>
              <a:ext cx="2127867" cy="345299"/>
            </a:xfrm>
            <a:prstGeom prst="rect">
              <a:avLst/>
            </a:prstGeom>
          </p:spPr>
          <p:txBody>
            <a:bodyPr lIns="33020" tIns="33020" rIns="33020" bIns="33020" rtlCol="0" anchor="ctr"/>
            <a:lstStyle/>
            <a:p>
              <a:pPr algn="ctr" defTabSz="594360">
                <a:lnSpc>
                  <a:spcPts val="1911"/>
                </a:lnSpc>
                <a:spcBef>
                  <a:spcPct val="0"/>
                </a:spcBef>
                <a:buClrTx/>
              </a:pPr>
              <a:endParaRPr sz="1170" kern="1200">
                <a:solidFill>
                  <a:prstClr val="black"/>
                </a:solidFill>
                <a:latin typeface="Calibri"/>
                <a:ea typeface="+mn-ea"/>
                <a:cs typeface="+mn-cs"/>
              </a:endParaRPr>
            </a:p>
          </p:txBody>
        </p:sp>
      </p:grpSp>
      <p:sp>
        <p:nvSpPr>
          <p:cNvPr id="21" name="TextBox 21"/>
          <p:cNvSpPr txBox="1"/>
          <p:nvPr/>
        </p:nvSpPr>
        <p:spPr>
          <a:xfrm>
            <a:off x="157877" y="347380"/>
            <a:ext cx="8731815" cy="1275221"/>
          </a:xfrm>
          <a:prstGeom prst="rect">
            <a:avLst/>
          </a:prstGeom>
        </p:spPr>
        <p:txBody>
          <a:bodyPr lIns="0" tIns="0" rIns="0" bIns="0" rtlCol="0" anchor="t">
            <a:spAutoFit/>
          </a:bodyPr>
          <a:lstStyle/>
          <a:p>
            <a:pPr defTabSz="594360">
              <a:lnSpc>
                <a:spcPts val="5096"/>
              </a:lnSpc>
              <a:spcBef>
                <a:spcPct val="0"/>
              </a:spcBef>
              <a:buClrTx/>
            </a:pPr>
            <a:r>
              <a:rPr lang="en-US" sz="3640" b="1" kern="1200">
                <a:solidFill>
                  <a:srgbClr val="F3FF90"/>
                </a:solidFill>
                <a:latin typeface="Poppins Bold"/>
                <a:ea typeface="Poppins Bold"/>
                <a:cs typeface="Poppins Bold"/>
                <a:sym typeface="Poppins Bold"/>
              </a:rPr>
              <a:t>Monthly Scorecard: Learning Recovery  (Literacy &amp; Numeracy)</a:t>
            </a:r>
          </a:p>
        </p:txBody>
      </p:sp>
      <p:graphicFrame>
        <p:nvGraphicFramePr>
          <p:cNvPr id="22" name="Table 21">
            <a:extLst>
              <a:ext uri="{FF2B5EF4-FFF2-40B4-BE49-F238E27FC236}">
                <a16:creationId xmlns:a16="http://schemas.microsoft.com/office/drawing/2014/main" id="{E7D23652-34CF-4CA1-86F2-49C4476EF51D}"/>
              </a:ext>
            </a:extLst>
          </p:cNvPr>
          <p:cNvGraphicFramePr>
            <a:graphicFrameLocks noGrp="1"/>
          </p:cNvGraphicFramePr>
          <p:nvPr/>
        </p:nvGraphicFramePr>
        <p:xfrm>
          <a:off x="150908" y="1738092"/>
          <a:ext cx="11522504" cy="4676633"/>
        </p:xfrm>
        <a:graphic>
          <a:graphicData uri="http://schemas.openxmlformats.org/drawingml/2006/table">
            <a:tbl>
              <a:tblPr/>
              <a:tblGrid>
                <a:gridCol w="1440313">
                  <a:extLst>
                    <a:ext uri="{9D8B030D-6E8A-4147-A177-3AD203B41FA5}">
                      <a16:colId xmlns:a16="http://schemas.microsoft.com/office/drawing/2014/main" val="3892716538"/>
                    </a:ext>
                  </a:extLst>
                </a:gridCol>
                <a:gridCol w="1440313">
                  <a:extLst>
                    <a:ext uri="{9D8B030D-6E8A-4147-A177-3AD203B41FA5}">
                      <a16:colId xmlns:a16="http://schemas.microsoft.com/office/drawing/2014/main" val="1272916589"/>
                    </a:ext>
                  </a:extLst>
                </a:gridCol>
                <a:gridCol w="1440313">
                  <a:extLst>
                    <a:ext uri="{9D8B030D-6E8A-4147-A177-3AD203B41FA5}">
                      <a16:colId xmlns:a16="http://schemas.microsoft.com/office/drawing/2014/main" val="628556882"/>
                    </a:ext>
                  </a:extLst>
                </a:gridCol>
                <a:gridCol w="1440313">
                  <a:extLst>
                    <a:ext uri="{9D8B030D-6E8A-4147-A177-3AD203B41FA5}">
                      <a16:colId xmlns:a16="http://schemas.microsoft.com/office/drawing/2014/main" val="3245910416"/>
                    </a:ext>
                  </a:extLst>
                </a:gridCol>
                <a:gridCol w="1440313">
                  <a:extLst>
                    <a:ext uri="{9D8B030D-6E8A-4147-A177-3AD203B41FA5}">
                      <a16:colId xmlns:a16="http://schemas.microsoft.com/office/drawing/2014/main" val="4289778502"/>
                    </a:ext>
                  </a:extLst>
                </a:gridCol>
                <a:gridCol w="1440313">
                  <a:extLst>
                    <a:ext uri="{9D8B030D-6E8A-4147-A177-3AD203B41FA5}">
                      <a16:colId xmlns:a16="http://schemas.microsoft.com/office/drawing/2014/main" val="1076763359"/>
                    </a:ext>
                  </a:extLst>
                </a:gridCol>
                <a:gridCol w="1440313">
                  <a:extLst>
                    <a:ext uri="{9D8B030D-6E8A-4147-A177-3AD203B41FA5}">
                      <a16:colId xmlns:a16="http://schemas.microsoft.com/office/drawing/2014/main" val="1780783091"/>
                    </a:ext>
                  </a:extLst>
                </a:gridCol>
                <a:gridCol w="1440313">
                  <a:extLst>
                    <a:ext uri="{9D8B030D-6E8A-4147-A177-3AD203B41FA5}">
                      <a16:colId xmlns:a16="http://schemas.microsoft.com/office/drawing/2014/main" val="2181673289"/>
                    </a:ext>
                  </a:extLst>
                </a:gridCol>
              </a:tblGrid>
              <a:tr h="422747">
                <a:tc>
                  <a:txBody>
                    <a:bodyPr/>
                    <a:lstStyle/>
                    <a:p>
                      <a:r>
                        <a:rPr lang="en-PH" sz="1200" b="1">
                          <a:effectLst/>
                        </a:rPr>
                        <a:t>Indicator</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b="1">
                          <a:effectLst/>
                        </a:rPr>
                        <a:t>Definition / What It Measures</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b="1">
                          <a:effectLst/>
                        </a:rPr>
                        <a:t>Data Source</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b="1">
                          <a:effectLst/>
                        </a:rPr>
                        <a:t>Target</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b="1">
                          <a:effectLst/>
                        </a:rPr>
                        <a:t>Current Month</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b="1">
                          <a:effectLst/>
                        </a:rPr>
                        <a:t>Previous Month</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b="1">
                          <a:effectLst/>
                        </a:rPr>
                        <a:t>Trend</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b="1">
                          <a:effectLst/>
                        </a:rPr>
                        <a:t>Remarks / Action Needed</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extLst>
                  <a:ext uri="{0D108BD9-81ED-4DB2-BD59-A6C34878D82A}">
                    <a16:rowId xmlns:a16="http://schemas.microsoft.com/office/drawing/2014/main" val="1421689690"/>
                  </a:ext>
                </a:extLst>
              </a:tr>
              <a:tr h="977601">
                <a:tc>
                  <a:txBody>
                    <a:bodyPr/>
                    <a:lstStyle/>
                    <a:p>
                      <a:r>
                        <a:rPr lang="en-PH" sz="1200">
                          <a:effectLst/>
                        </a:rPr>
                        <a:t>% of learners at or above grade-level reading</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Proportion of learners who meet or exceed expected reading level for their grade</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Reading assessment results (Phil-IRI / school tools)</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 ___%</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endParaRPr lang="en-PH" sz="1200">
                        <a:effectLst/>
                      </a:endParaRP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extLst>
                  <a:ext uri="{0D108BD9-81ED-4DB2-BD59-A6C34878D82A}">
                    <a16:rowId xmlns:a16="http://schemas.microsoft.com/office/drawing/2014/main" val="3461910116"/>
                  </a:ext>
                </a:extLst>
              </a:tr>
              <a:tr h="660541">
                <a:tc>
                  <a:txBody>
                    <a:bodyPr/>
                    <a:lstStyle/>
                    <a:p>
                      <a:r>
                        <a:rPr lang="en-PH" sz="1200">
                          <a:effectLst/>
                        </a:rPr>
                        <a:t>% of learners meeting numeracy benchmarks</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Learners achieving grade-level numeracy competencies</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Math assessment / numeracy tests</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 ___%</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endParaRPr lang="en-PH" sz="1200">
                        <a:effectLst/>
                      </a:endParaRP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extLst>
                  <a:ext uri="{0D108BD9-81ED-4DB2-BD59-A6C34878D82A}">
                    <a16:rowId xmlns:a16="http://schemas.microsoft.com/office/drawing/2014/main" val="4160407757"/>
                  </a:ext>
                </a:extLst>
              </a:tr>
              <a:tr h="977601">
                <a:tc>
                  <a:txBody>
                    <a:bodyPr/>
                    <a:lstStyle/>
                    <a:p>
                      <a:r>
                        <a:rPr lang="en-PH" sz="1200">
                          <a:effectLst/>
                        </a:rPr>
                        <a:t>Number of learners receiving remediation</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Total learners enrolled in reading and numeracy remediation programs</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School remediation records</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100% of identified learners</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endParaRPr lang="en-PH" sz="1200">
                        <a:effectLst/>
                      </a:endParaRP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extLst>
                  <a:ext uri="{0D108BD9-81ED-4DB2-BD59-A6C34878D82A}">
                    <a16:rowId xmlns:a16="http://schemas.microsoft.com/office/drawing/2014/main" val="1810414875"/>
                  </a:ext>
                </a:extLst>
              </a:tr>
              <a:tr h="898336">
                <a:tc>
                  <a:txBody>
                    <a:bodyPr/>
                    <a:lstStyle/>
                    <a:p>
                      <a:r>
                        <a:rPr lang="en-PH" sz="1200">
                          <a:effectLst/>
                        </a:rPr>
                        <a:t>Frequency of reading and numeracy interventions</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Number of structured reading/numeracy sessions conducted per month</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School intervention logs</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 ___ sessions/month</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endParaRPr lang="en-PH" sz="1200">
                        <a:effectLst/>
                      </a:endParaRP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extLst>
                  <a:ext uri="{0D108BD9-81ED-4DB2-BD59-A6C34878D82A}">
                    <a16:rowId xmlns:a16="http://schemas.microsoft.com/office/drawing/2014/main" val="3845904317"/>
                  </a:ext>
                </a:extLst>
              </a:tr>
              <a:tr h="739807">
                <a:tc>
                  <a:txBody>
                    <a:bodyPr/>
                    <a:lstStyle/>
                    <a:p>
                      <a:r>
                        <a:rPr lang="en-PH" sz="1200">
                          <a:effectLst/>
                        </a:rPr>
                        <a:t>Overall monthly learning trend</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Summary analysis of progress based on all indicators</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Division/District analysis</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Improving</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endParaRPr lang="en-PH" sz="1200" dirty="0">
                        <a:effectLst/>
                      </a:endParaRPr>
                    </a:p>
                  </a:txBody>
                  <a:tcPr marL="16621" marR="16621" marT="8310" marB="8310"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extLst>
                  <a:ext uri="{0D108BD9-81ED-4DB2-BD59-A6C34878D82A}">
                    <a16:rowId xmlns:a16="http://schemas.microsoft.com/office/drawing/2014/main" val="2842357980"/>
                  </a:ext>
                </a:extLst>
              </a:tr>
            </a:tbl>
          </a:graphicData>
        </a:graphic>
      </p:graphicFrame>
      <p:sp>
        <p:nvSpPr>
          <p:cNvPr id="23" name="Rectangle 1">
            <a:extLst>
              <a:ext uri="{FF2B5EF4-FFF2-40B4-BE49-F238E27FC236}">
                <a16:creationId xmlns:a16="http://schemas.microsoft.com/office/drawing/2014/main" id="{C5B22A2E-D929-4633-987C-80BB7C548953}"/>
              </a:ext>
            </a:extLst>
          </p:cNvPr>
          <p:cNvSpPr>
            <a:spLocks noChangeArrowheads="1"/>
          </p:cNvSpPr>
          <p:nvPr/>
        </p:nvSpPr>
        <p:spPr bwMode="auto">
          <a:xfrm>
            <a:off x="150734" y="1618059"/>
            <a:ext cx="120097"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436" tIns="29718" rIns="59436" bIns="29718" numCol="1" anchor="ctr" anchorCtr="0" compatLnSpc="1">
            <a:prstTxWarp prst="textNoShape">
              <a:avLst/>
            </a:prstTxWarp>
            <a:spAutoFit/>
          </a:bodyPr>
          <a:lstStyle/>
          <a:p>
            <a:pPr defTabSz="594360">
              <a:buClrTx/>
            </a:pPr>
            <a:endParaRPr lang="en-PH" sz="1170" kern="1200">
              <a:solidFill>
                <a:prstClr val="black"/>
              </a:solidFill>
              <a:latin typeface="Calibri"/>
              <a:ea typeface="+mn-ea"/>
              <a:cs typeface="+mn-cs"/>
            </a:endParaRPr>
          </a:p>
        </p:txBody>
      </p:sp>
      <p:sp>
        <p:nvSpPr>
          <p:cNvPr id="20" name="TextBox 19">
            <a:extLst>
              <a:ext uri="{FF2B5EF4-FFF2-40B4-BE49-F238E27FC236}">
                <a16:creationId xmlns:a16="http://schemas.microsoft.com/office/drawing/2014/main" id="{C25AA25C-581A-45F1-853D-E0E9A9C4384B}"/>
              </a:ext>
            </a:extLst>
          </p:cNvPr>
          <p:cNvSpPr txBox="1"/>
          <p:nvPr/>
        </p:nvSpPr>
        <p:spPr>
          <a:xfrm>
            <a:off x="7182998" y="176617"/>
            <a:ext cx="3861648" cy="400110"/>
          </a:xfrm>
          <a:prstGeom prst="rect">
            <a:avLst/>
          </a:prstGeom>
          <a:noFill/>
          <a:ln w="9525">
            <a:solidFill>
              <a:schemeClr val="tx1"/>
            </a:solidFill>
          </a:ln>
        </p:spPr>
        <p:txBody>
          <a:bodyPr wrap="square" rtlCol="0">
            <a:spAutoFit/>
          </a:bodyPr>
          <a:lstStyle/>
          <a:p>
            <a:pPr algn="ctr"/>
            <a:r>
              <a:rPr lang="en-PH" sz="2000" b="1" dirty="0">
                <a:highlight>
                  <a:srgbClr val="FFFF00"/>
                </a:highlight>
              </a:rPr>
              <a:t>Insert Drive Link of the MOVs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59212"/>
        </a:solidFill>
        <a:effectLst/>
      </p:bgPr>
    </p:bg>
    <p:spTree>
      <p:nvGrpSpPr>
        <p:cNvPr id="1" name=""/>
        <p:cNvGrpSpPr/>
        <p:nvPr/>
      </p:nvGrpSpPr>
      <p:grpSpPr>
        <a:xfrm>
          <a:off x="0" y="0"/>
          <a:ext cx="0" cy="0"/>
          <a:chOff x="0" y="0"/>
          <a:chExt cx="0" cy="0"/>
        </a:xfrm>
      </p:grpSpPr>
      <p:grpSp>
        <p:nvGrpSpPr>
          <p:cNvPr id="2" name="Group 2"/>
          <p:cNvGrpSpPr/>
          <p:nvPr/>
        </p:nvGrpSpPr>
        <p:grpSpPr>
          <a:xfrm>
            <a:off x="-194474" y="1647955"/>
            <a:ext cx="12286265" cy="4253216"/>
            <a:chOff x="0" y="0"/>
            <a:chExt cx="4978290" cy="1723367"/>
          </a:xfrm>
        </p:grpSpPr>
        <p:sp>
          <p:nvSpPr>
            <p:cNvPr id="3" name="Freeform 3"/>
            <p:cNvSpPr/>
            <p:nvPr/>
          </p:nvSpPr>
          <p:spPr>
            <a:xfrm>
              <a:off x="0" y="0"/>
              <a:ext cx="4978290" cy="1723367"/>
            </a:xfrm>
            <a:custGeom>
              <a:avLst/>
              <a:gdLst/>
              <a:ahLst/>
              <a:cxnLst/>
              <a:rect l="l" t="t" r="r" b="b"/>
              <a:pathLst>
                <a:path w="4978290" h="1723367">
                  <a:moveTo>
                    <a:pt x="14335" y="0"/>
                  </a:moveTo>
                  <a:lnTo>
                    <a:pt x="4963955" y="0"/>
                  </a:lnTo>
                  <a:cubicBezTo>
                    <a:pt x="4967757" y="0"/>
                    <a:pt x="4971403" y="1510"/>
                    <a:pt x="4974092" y="4199"/>
                  </a:cubicBezTo>
                  <a:cubicBezTo>
                    <a:pt x="4976780" y="6887"/>
                    <a:pt x="4978290" y="10533"/>
                    <a:pt x="4978290" y="14335"/>
                  </a:cubicBezTo>
                  <a:lnTo>
                    <a:pt x="4978290" y="1709032"/>
                  </a:lnTo>
                  <a:cubicBezTo>
                    <a:pt x="4978290" y="1712833"/>
                    <a:pt x="4976780" y="1716480"/>
                    <a:pt x="4974092" y="1719168"/>
                  </a:cubicBezTo>
                  <a:cubicBezTo>
                    <a:pt x="4971403" y="1721857"/>
                    <a:pt x="4967757" y="1723367"/>
                    <a:pt x="4963955" y="1723367"/>
                  </a:cubicBezTo>
                  <a:lnTo>
                    <a:pt x="14335" y="1723367"/>
                  </a:lnTo>
                  <a:cubicBezTo>
                    <a:pt x="10533" y="1723367"/>
                    <a:pt x="6887" y="1721857"/>
                    <a:pt x="4199" y="1719168"/>
                  </a:cubicBezTo>
                  <a:cubicBezTo>
                    <a:pt x="1510" y="1716480"/>
                    <a:pt x="0" y="1712833"/>
                    <a:pt x="0" y="1709032"/>
                  </a:cubicBezTo>
                  <a:lnTo>
                    <a:pt x="0" y="14335"/>
                  </a:lnTo>
                  <a:cubicBezTo>
                    <a:pt x="0" y="10533"/>
                    <a:pt x="1510" y="6887"/>
                    <a:pt x="4199" y="4199"/>
                  </a:cubicBezTo>
                  <a:cubicBezTo>
                    <a:pt x="6887" y="1510"/>
                    <a:pt x="10533" y="0"/>
                    <a:pt x="14335" y="0"/>
                  </a:cubicBezTo>
                  <a:close/>
                </a:path>
              </a:pathLst>
            </a:custGeom>
            <a:solidFill>
              <a:srgbClr val="06D001">
                <a:alpha val="9804"/>
              </a:srgbClr>
            </a:solidFill>
            <a:ln cap="rnd">
              <a:noFill/>
              <a:prstDash val="solid"/>
              <a:round/>
            </a:ln>
          </p:spPr>
          <p:txBody>
            <a:bodyPr/>
            <a:lstStyle/>
            <a:p>
              <a:endParaRPr lang="en-PH"/>
            </a:p>
          </p:txBody>
        </p:sp>
        <p:sp>
          <p:nvSpPr>
            <p:cNvPr id="4" name="TextBox 4"/>
            <p:cNvSpPr txBox="1"/>
            <p:nvPr/>
          </p:nvSpPr>
          <p:spPr>
            <a:xfrm>
              <a:off x="0" y="-57150"/>
              <a:ext cx="4978290" cy="1780517"/>
            </a:xfrm>
            <a:prstGeom prst="rect">
              <a:avLst/>
            </a:prstGeom>
          </p:spPr>
          <p:txBody>
            <a:bodyPr lIns="33020" tIns="33020" rIns="33020" bIns="33020" rtlCol="0" anchor="ctr"/>
            <a:lstStyle/>
            <a:p>
              <a:pPr algn="ctr" defTabSz="594360">
                <a:lnSpc>
                  <a:spcPts val="1911"/>
                </a:lnSpc>
                <a:spcBef>
                  <a:spcPct val="0"/>
                </a:spcBef>
                <a:buClrTx/>
              </a:pPr>
              <a:endParaRPr sz="1170" kern="1200">
                <a:solidFill>
                  <a:prstClr val="black"/>
                </a:solidFill>
                <a:latin typeface="Calibri"/>
                <a:ea typeface="+mn-ea"/>
                <a:cs typeface="+mn-cs"/>
              </a:endParaRPr>
            </a:p>
          </p:txBody>
        </p:sp>
      </p:grpSp>
      <p:grpSp>
        <p:nvGrpSpPr>
          <p:cNvPr id="5" name="Group 5"/>
          <p:cNvGrpSpPr/>
          <p:nvPr/>
        </p:nvGrpSpPr>
        <p:grpSpPr>
          <a:xfrm rot="-9623016">
            <a:off x="-2511802" y="-1294907"/>
            <a:ext cx="7989963" cy="9236358"/>
            <a:chOff x="0" y="0"/>
            <a:chExt cx="615228" cy="711200"/>
          </a:xfrm>
        </p:grpSpPr>
        <p:sp>
          <p:nvSpPr>
            <p:cNvPr id="6" name="Freeform 6"/>
            <p:cNvSpPr/>
            <p:nvPr/>
          </p:nvSpPr>
          <p:spPr>
            <a:xfrm>
              <a:off x="0" y="0"/>
              <a:ext cx="615228" cy="711200"/>
            </a:xfrm>
            <a:custGeom>
              <a:avLst/>
              <a:gdLst/>
              <a:ahLst/>
              <a:cxnLst/>
              <a:rect l="l" t="t" r="r" b="b"/>
              <a:pathLst>
                <a:path w="615228" h="711200">
                  <a:moveTo>
                    <a:pt x="307614" y="0"/>
                  </a:moveTo>
                  <a:lnTo>
                    <a:pt x="615228" y="711200"/>
                  </a:lnTo>
                  <a:lnTo>
                    <a:pt x="0" y="711200"/>
                  </a:lnTo>
                  <a:lnTo>
                    <a:pt x="307614" y="0"/>
                  </a:lnTo>
                  <a:close/>
                </a:path>
              </a:pathLst>
            </a:custGeom>
            <a:solidFill>
              <a:srgbClr val="06D001">
                <a:alpha val="6667"/>
              </a:srgbClr>
            </a:solidFill>
          </p:spPr>
          <p:txBody>
            <a:bodyPr/>
            <a:lstStyle/>
            <a:p>
              <a:endParaRPr lang="en-PH"/>
            </a:p>
          </p:txBody>
        </p:sp>
        <p:sp>
          <p:nvSpPr>
            <p:cNvPr id="7" name="TextBox 7"/>
            <p:cNvSpPr txBox="1"/>
            <p:nvPr/>
          </p:nvSpPr>
          <p:spPr>
            <a:xfrm>
              <a:off x="96129" y="273050"/>
              <a:ext cx="422969" cy="387350"/>
            </a:xfrm>
            <a:prstGeom prst="rect">
              <a:avLst/>
            </a:prstGeom>
          </p:spPr>
          <p:txBody>
            <a:bodyPr lIns="33020" tIns="33020" rIns="33020" bIns="33020" rtlCol="0" anchor="ctr"/>
            <a:lstStyle/>
            <a:p>
              <a:pPr algn="ctr" defTabSz="594360">
                <a:lnSpc>
                  <a:spcPts val="1911"/>
                </a:lnSpc>
                <a:buClrTx/>
              </a:pPr>
              <a:endParaRPr sz="1170" kern="1200">
                <a:solidFill>
                  <a:prstClr val="black"/>
                </a:solidFill>
                <a:latin typeface="Calibri"/>
                <a:ea typeface="+mn-ea"/>
                <a:cs typeface="+mn-cs"/>
              </a:endParaRPr>
            </a:p>
          </p:txBody>
        </p:sp>
      </p:grpSp>
      <p:grpSp>
        <p:nvGrpSpPr>
          <p:cNvPr id="8" name="Group 8"/>
          <p:cNvGrpSpPr/>
          <p:nvPr/>
        </p:nvGrpSpPr>
        <p:grpSpPr>
          <a:xfrm rot="-4009884">
            <a:off x="11571053" y="162605"/>
            <a:ext cx="424019" cy="490164"/>
            <a:chOff x="0" y="0"/>
            <a:chExt cx="615228" cy="711200"/>
          </a:xfrm>
        </p:grpSpPr>
        <p:sp>
          <p:nvSpPr>
            <p:cNvPr id="9" name="Freeform 9"/>
            <p:cNvSpPr/>
            <p:nvPr/>
          </p:nvSpPr>
          <p:spPr>
            <a:xfrm>
              <a:off x="0" y="0"/>
              <a:ext cx="615228" cy="711200"/>
            </a:xfrm>
            <a:custGeom>
              <a:avLst/>
              <a:gdLst/>
              <a:ahLst/>
              <a:cxnLst/>
              <a:rect l="l" t="t" r="r" b="b"/>
              <a:pathLst>
                <a:path w="615228" h="711200">
                  <a:moveTo>
                    <a:pt x="307614" y="0"/>
                  </a:moveTo>
                  <a:lnTo>
                    <a:pt x="615228" y="711200"/>
                  </a:lnTo>
                  <a:lnTo>
                    <a:pt x="0" y="711200"/>
                  </a:lnTo>
                  <a:lnTo>
                    <a:pt x="307614" y="0"/>
                  </a:lnTo>
                  <a:close/>
                </a:path>
              </a:pathLst>
            </a:custGeom>
            <a:solidFill>
              <a:srgbClr val="06D001">
                <a:alpha val="6667"/>
              </a:srgbClr>
            </a:solidFill>
            <a:ln cap="sq">
              <a:noFill/>
              <a:prstDash val="solid"/>
              <a:miter/>
            </a:ln>
          </p:spPr>
          <p:txBody>
            <a:bodyPr/>
            <a:lstStyle/>
            <a:p>
              <a:endParaRPr lang="en-PH"/>
            </a:p>
          </p:txBody>
        </p:sp>
        <p:sp>
          <p:nvSpPr>
            <p:cNvPr id="10" name="TextBox 10"/>
            <p:cNvSpPr txBox="1"/>
            <p:nvPr/>
          </p:nvSpPr>
          <p:spPr>
            <a:xfrm>
              <a:off x="96129" y="273050"/>
              <a:ext cx="422969" cy="387350"/>
            </a:xfrm>
            <a:prstGeom prst="rect">
              <a:avLst/>
            </a:prstGeom>
          </p:spPr>
          <p:txBody>
            <a:bodyPr lIns="33020" tIns="33020" rIns="33020" bIns="33020" rtlCol="0" anchor="ctr"/>
            <a:lstStyle/>
            <a:p>
              <a:pPr algn="ctr" defTabSz="594360">
                <a:lnSpc>
                  <a:spcPts val="1911"/>
                </a:lnSpc>
                <a:spcBef>
                  <a:spcPct val="0"/>
                </a:spcBef>
                <a:buClrTx/>
              </a:pPr>
              <a:endParaRPr sz="1170" kern="1200">
                <a:solidFill>
                  <a:prstClr val="black"/>
                </a:solidFill>
                <a:latin typeface="Calibri"/>
                <a:ea typeface="+mn-ea"/>
                <a:cs typeface="+mn-cs"/>
              </a:endParaRPr>
            </a:p>
          </p:txBody>
        </p:sp>
      </p:grpSp>
      <p:grpSp>
        <p:nvGrpSpPr>
          <p:cNvPr id="11" name="Group 11"/>
          <p:cNvGrpSpPr/>
          <p:nvPr/>
        </p:nvGrpSpPr>
        <p:grpSpPr>
          <a:xfrm>
            <a:off x="6796717" y="-135858"/>
            <a:ext cx="4777197" cy="900365"/>
            <a:chOff x="0" y="0"/>
            <a:chExt cx="2156295" cy="406400"/>
          </a:xfrm>
        </p:grpSpPr>
        <p:sp>
          <p:nvSpPr>
            <p:cNvPr id="12" name="Freeform 12"/>
            <p:cNvSpPr/>
            <p:nvPr/>
          </p:nvSpPr>
          <p:spPr>
            <a:xfrm>
              <a:off x="0" y="0"/>
              <a:ext cx="2156295" cy="406400"/>
            </a:xfrm>
            <a:custGeom>
              <a:avLst/>
              <a:gdLst/>
              <a:ahLst/>
              <a:cxnLst/>
              <a:rect l="l" t="t" r="r" b="b"/>
              <a:pathLst>
                <a:path w="2156295" h="406400">
                  <a:moveTo>
                    <a:pt x="1953095" y="0"/>
                  </a:moveTo>
                  <a:cubicBezTo>
                    <a:pt x="2065319" y="0"/>
                    <a:pt x="2156295" y="90976"/>
                    <a:pt x="2156295" y="203200"/>
                  </a:cubicBezTo>
                  <a:cubicBezTo>
                    <a:pt x="2156295" y="315424"/>
                    <a:pt x="2065319" y="406400"/>
                    <a:pt x="1953095" y="406400"/>
                  </a:cubicBezTo>
                  <a:lnTo>
                    <a:pt x="203200" y="406400"/>
                  </a:lnTo>
                  <a:cubicBezTo>
                    <a:pt x="90976" y="406400"/>
                    <a:pt x="0" y="315424"/>
                    <a:pt x="0" y="203200"/>
                  </a:cubicBezTo>
                  <a:cubicBezTo>
                    <a:pt x="0" y="90976"/>
                    <a:pt x="90976" y="0"/>
                    <a:pt x="203200" y="0"/>
                  </a:cubicBezTo>
                  <a:close/>
                </a:path>
              </a:pathLst>
            </a:custGeom>
            <a:solidFill>
              <a:srgbClr val="06D001"/>
            </a:solidFill>
          </p:spPr>
          <p:txBody>
            <a:bodyPr/>
            <a:lstStyle/>
            <a:p>
              <a:endParaRPr lang="en-PH"/>
            </a:p>
          </p:txBody>
        </p:sp>
        <p:sp>
          <p:nvSpPr>
            <p:cNvPr id="13" name="TextBox 13"/>
            <p:cNvSpPr txBox="1"/>
            <p:nvPr/>
          </p:nvSpPr>
          <p:spPr>
            <a:xfrm>
              <a:off x="0" y="-57150"/>
              <a:ext cx="2156295" cy="463550"/>
            </a:xfrm>
            <a:prstGeom prst="rect">
              <a:avLst/>
            </a:prstGeom>
          </p:spPr>
          <p:txBody>
            <a:bodyPr lIns="33020" tIns="33020" rIns="33020" bIns="33020" rtlCol="0" anchor="ctr"/>
            <a:lstStyle/>
            <a:p>
              <a:pPr algn="ctr" defTabSz="594360">
                <a:lnSpc>
                  <a:spcPts val="1911"/>
                </a:lnSpc>
                <a:buClrTx/>
              </a:pPr>
              <a:endParaRPr sz="1170" kern="1200">
                <a:solidFill>
                  <a:prstClr val="black"/>
                </a:solidFill>
                <a:latin typeface="Calibri"/>
                <a:ea typeface="+mn-ea"/>
                <a:cs typeface="+mn-cs"/>
              </a:endParaRPr>
            </a:p>
          </p:txBody>
        </p:sp>
      </p:grpSp>
      <p:sp>
        <p:nvSpPr>
          <p:cNvPr id="14" name="Freeform 14"/>
          <p:cNvSpPr/>
          <p:nvPr/>
        </p:nvSpPr>
        <p:spPr>
          <a:xfrm rot="5400000">
            <a:off x="7376300" y="5466616"/>
            <a:ext cx="943411" cy="2674620"/>
          </a:xfrm>
          <a:custGeom>
            <a:avLst/>
            <a:gdLst/>
            <a:ahLst/>
            <a:cxnLst/>
            <a:rect l="l" t="t" r="r" b="b"/>
            <a:pathLst>
              <a:path w="1451402" h="4114800">
                <a:moveTo>
                  <a:pt x="0" y="0"/>
                </a:moveTo>
                <a:lnTo>
                  <a:pt x="1451403" y="0"/>
                </a:lnTo>
                <a:lnTo>
                  <a:pt x="145140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6" name="TextBox 16"/>
          <p:cNvSpPr txBox="1"/>
          <p:nvPr/>
        </p:nvSpPr>
        <p:spPr>
          <a:xfrm>
            <a:off x="250745" y="302436"/>
            <a:ext cx="6888873" cy="1275221"/>
          </a:xfrm>
          <a:prstGeom prst="rect">
            <a:avLst/>
          </a:prstGeom>
        </p:spPr>
        <p:txBody>
          <a:bodyPr lIns="0" tIns="0" rIns="0" bIns="0" rtlCol="0" anchor="t">
            <a:spAutoFit/>
          </a:bodyPr>
          <a:lstStyle/>
          <a:p>
            <a:pPr defTabSz="594360">
              <a:lnSpc>
                <a:spcPts val="5096"/>
              </a:lnSpc>
              <a:spcBef>
                <a:spcPct val="0"/>
              </a:spcBef>
              <a:buClrTx/>
            </a:pPr>
            <a:r>
              <a:rPr lang="en-US" sz="3640" b="1" kern="1200">
                <a:solidFill>
                  <a:srgbClr val="F3FF90"/>
                </a:solidFill>
                <a:latin typeface="Poppins Bold"/>
                <a:ea typeface="Poppins Bold"/>
                <a:cs typeface="Poppins Bold"/>
                <a:sym typeface="Poppins Bold"/>
              </a:rPr>
              <a:t>Monthly Scorecard: Teacher Support &amp; Welfare</a:t>
            </a:r>
          </a:p>
        </p:txBody>
      </p:sp>
      <p:graphicFrame>
        <p:nvGraphicFramePr>
          <p:cNvPr id="17" name="Table 16">
            <a:extLst>
              <a:ext uri="{FF2B5EF4-FFF2-40B4-BE49-F238E27FC236}">
                <a16:creationId xmlns:a16="http://schemas.microsoft.com/office/drawing/2014/main" id="{6CF38430-8CC6-4E1B-B4F8-57A88EA57F1E}"/>
              </a:ext>
            </a:extLst>
          </p:cNvPr>
          <p:cNvGraphicFramePr>
            <a:graphicFrameLocks noGrp="1"/>
          </p:cNvGraphicFramePr>
          <p:nvPr/>
        </p:nvGraphicFramePr>
        <p:xfrm>
          <a:off x="250745" y="1628069"/>
          <a:ext cx="11323168" cy="5210064"/>
        </p:xfrm>
        <a:graphic>
          <a:graphicData uri="http://schemas.openxmlformats.org/drawingml/2006/table">
            <a:tbl>
              <a:tblPr/>
              <a:tblGrid>
                <a:gridCol w="1415396">
                  <a:extLst>
                    <a:ext uri="{9D8B030D-6E8A-4147-A177-3AD203B41FA5}">
                      <a16:colId xmlns:a16="http://schemas.microsoft.com/office/drawing/2014/main" val="1184282132"/>
                    </a:ext>
                  </a:extLst>
                </a:gridCol>
                <a:gridCol w="1415396">
                  <a:extLst>
                    <a:ext uri="{9D8B030D-6E8A-4147-A177-3AD203B41FA5}">
                      <a16:colId xmlns:a16="http://schemas.microsoft.com/office/drawing/2014/main" val="3296364291"/>
                    </a:ext>
                  </a:extLst>
                </a:gridCol>
                <a:gridCol w="1415396">
                  <a:extLst>
                    <a:ext uri="{9D8B030D-6E8A-4147-A177-3AD203B41FA5}">
                      <a16:colId xmlns:a16="http://schemas.microsoft.com/office/drawing/2014/main" val="1731108120"/>
                    </a:ext>
                  </a:extLst>
                </a:gridCol>
                <a:gridCol w="1415396">
                  <a:extLst>
                    <a:ext uri="{9D8B030D-6E8A-4147-A177-3AD203B41FA5}">
                      <a16:colId xmlns:a16="http://schemas.microsoft.com/office/drawing/2014/main" val="2838202982"/>
                    </a:ext>
                  </a:extLst>
                </a:gridCol>
                <a:gridCol w="1415396">
                  <a:extLst>
                    <a:ext uri="{9D8B030D-6E8A-4147-A177-3AD203B41FA5}">
                      <a16:colId xmlns:a16="http://schemas.microsoft.com/office/drawing/2014/main" val="927061432"/>
                    </a:ext>
                  </a:extLst>
                </a:gridCol>
                <a:gridCol w="1415396">
                  <a:extLst>
                    <a:ext uri="{9D8B030D-6E8A-4147-A177-3AD203B41FA5}">
                      <a16:colId xmlns:a16="http://schemas.microsoft.com/office/drawing/2014/main" val="1996356306"/>
                    </a:ext>
                  </a:extLst>
                </a:gridCol>
                <a:gridCol w="1415396">
                  <a:extLst>
                    <a:ext uri="{9D8B030D-6E8A-4147-A177-3AD203B41FA5}">
                      <a16:colId xmlns:a16="http://schemas.microsoft.com/office/drawing/2014/main" val="733710264"/>
                    </a:ext>
                  </a:extLst>
                </a:gridCol>
                <a:gridCol w="1415396">
                  <a:extLst>
                    <a:ext uri="{9D8B030D-6E8A-4147-A177-3AD203B41FA5}">
                      <a16:colId xmlns:a16="http://schemas.microsoft.com/office/drawing/2014/main" val="3170027799"/>
                    </a:ext>
                  </a:extLst>
                </a:gridCol>
              </a:tblGrid>
              <a:tr h="371626">
                <a:tc>
                  <a:txBody>
                    <a:bodyPr/>
                    <a:lstStyle/>
                    <a:p>
                      <a:r>
                        <a:rPr lang="en-PH" sz="1200" b="1">
                          <a:effectLst/>
                        </a:rPr>
                        <a:t>Indicator</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b="1">
                          <a:effectLst/>
                        </a:rPr>
                        <a:t>Definition / What It Measures</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b="1">
                          <a:effectLst/>
                        </a:rPr>
                        <a:t>Data Source</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b="1">
                          <a:effectLst/>
                        </a:rPr>
                        <a:t>Target</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b="1">
                          <a:effectLst/>
                        </a:rPr>
                        <a:t>Current Month</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b="1">
                          <a:effectLst/>
                        </a:rPr>
                        <a:t>Previous Month</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b="1">
                          <a:effectLst/>
                        </a:rPr>
                        <a:t>Trend</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b="1">
                          <a:effectLst/>
                        </a:rPr>
                        <a:t>Remarks / Action Needed</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186222286"/>
                  </a:ext>
                </a:extLst>
              </a:tr>
              <a:tr h="897622">
                <a:tc>
                  <a:txBody>
                    <a:bodyPr/>
                    <a:lstStyle/>
                    <a:p>
                      <a:r>
                        <a:rPr lang="en-PH" sz="1200">
                          <a:effectLst/>
                        </a:rPr>
                        <a:t>% reduction in non-teaching tasks</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Decrease in administrative and non-instructional tasks assigned to teachers</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Task mapping / school reports</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 ___% reduction</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200">
                        <a:effectLst/>
                      </a:endParaRP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3436171298"/>
                  </a:ext>
                </a:extLst>
              </a:tr>
              <a:tr h="897622">
                <a:tc>
                  <a:txBody>
                    <a:bodyPr/>
                    <a:lstStyle/>
                    <a:p>
                      <a:r>
                        <a:rPr lang="en-PH" sz="1200">
                          <a:effectLst/>
                        </a:rPr>
                        <a:t>Number of teachers receiving coaching/mentoring</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Teachers provided with classroom-based coaching, mentoring, or peer support</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Coaching logs / LAC records</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 ___ teachers</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200" dirty="0">
                        <a:effectLst/>
                      </a:endParaRP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1517442472"/>
                  </a:ext>
                </a:extLst>
              </a:tr>
              <a:tr h="906550">
                <a:tc>
                  <a:txBody>
                    <a:bodyPr/>
                    <a:lstStyle/>
                    <a:p>
                      <a:r>
                        <a:rPr lang="en-PH" sz="1200">
                          <a:effectLst/>
                        </a:rPr>
                        <a:t>INSET &amp; LAC relevance rating</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Average teacher satisfaction rating on relevance and usefulness of INSET/LAC</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Teacher feedback surveys</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 ___ / 5</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 / 5</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 / 5</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200">
                        <a:effectLst/>
                      </a:endParaRP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1834115174"/>
                  </a:ext>
                </a:extLst>
              </a:tr>
              <a:tr h="762672">
                <a:tc>
                  <a:txBody>
                    <a:bodyPr/>
                    <a:lstStyle/>
                    <a:p>
                      <a:r>
                        <a:rPr lang="en-PH" sz="1200">
                          <a:effectLst/>
                        </a:rPr>
                        <a:t>Teacher attendance rate</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Percentage of teachers present and engaged during school days</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Attendance records</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 ___%</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200">
                        <a:effectLst/>
                      </a:endParaRP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1363327952"/>
                  </a:ext>
                </a:extLst>
              </a:tr>
              <a:tr h="728242">
                <a:tc>
                  <a:txBody>
                    <a:bodyPr/>
                    <a:lstStyle/>
                    <a:p>
                      <a:r>
                        <a:rPr lang="en-PH" sz="1200">
                          <a:effectLst/>
                        </a:rPr>
                        <a:t>Teacher morale indicator</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Qualitative/quantitative indicator of motivation and well-being</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Survey / school head observation</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Positive</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200">
                        <a:effectLst/>
                      </a:endParaRP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4145321844"/>
                  </a:ext>
                </a:extLst>
              </a:tr>
              <a:tr h="560247">
                <a:tc>
                  <a:txBody>
                    <a:bodyPr/>
                    <a:lstStyle/>
                    <a:p>
                      <a:r>
                        <a:rPr lang="en-PH" sz="1200">
                          <a:effectLst/>
                        </a:rPr>
                        <a:t>Support actions implemented this month</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Specific support interventions provided to teachers</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School &amp; district action logs</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100% planned actions</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 actions</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 actions</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200" dirty="0">
                        <a:effectLst/>
                      </a:endParaRPr>
                    </a:p>
                  </a:txBody>
                  <a:tcPr marL="15010" marR="15010" marT="7505" marB="7505"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3342672758"/>
                  </a:ext>
                </a:extLst>
              </a:tr>
            </a:tbl>
          </a:graphicData>
        </a:graphic>
      </p:graphicFrame>
      <p:sp>
        <p:nvSpPr>
          <p:cNvPr id="18" name="Rectangle 1">
            <a:extLst>
              <a:ext uri="{FF2B5EF4-FFF2-40B4-BE49-F238E27FC236}">
                <a16:creationId xmlns:a16="http://schemas.microsoft.com/office/drawing/2014/main" id="{F5A874C4-B19E-4725-90E7-C60436E1ECC2}"/>
              </a:ext>
            </a:extLst>
          </p:cNvPr>
          <p:cNvSpPr>
            <a:spLocks noChangeArrowheads="1"/>
          </p:cNvSpPr>
          <p:nvPr/>
        </p:nvSpPr>
        <p:spPr bwMode="auto">
          <a:xfrm>
            <a:off x="2295923" y="870170"/>
            <a:ext cx="120097"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436" tIns="29718" rIns="59436" bIns="29718" numCol="1" anchor="ctr" anchorCtr="0" compatLnSpc="1">
            <a:prstTxWarp prst="textNoShape">
              <a:avLst/>
            </a:prstTxWarp>
            <a:spAutoFit/>
          </a:bodyPr>
          <a:lstStyle/>
          <a:p>
            <a:pPr defTabSz="594360">
              <a:buClrTx/>
            </a:pPr>
            <a:endParaRPr lang="en-PH" sz="1170" kern="1200">
              <a:solidFill>
                <a:prstClr val="black"/>
              </a:solidFill>
              <a:latin typeface="Calibri"/>
              <a:ea typeface="+mn-ea"/>
              <a:cs typeface="+mn-cs"/>
            </a:endParaRPr>
          </a:p>
        </p:txBody>
      </p:sp>
      <p:sp>
        <p:nvSpPr>
          <p:cNvPr id="20" name="TextBox 19">
            <a:extLst>
              <a:ext uri="{FF2B5EF4-FFF2-40B4-BE49-F238E27FC236}">
                <a16:creationId xmlns:a16="http://schemas.microsoft.com/office/drawing/2014/main" id="{DC35128E-CF0F-4EC6-8842-A23CD1F09F56}"/>
              </a:ext>
            </a:extLst>
          </p:cNvPr>
          <p:cNvSpPr txBox="1"/>
          <p:nvPr/>
        </p:nvSpPr>
        <p:spPr>
          <a:xfrm>
            <a:off x="7182998" y="176617"/>
            <a:ext cx="3861648" cy="400110"/>
          </a:xfrm>
          <a:prstGeom prst="rect">
            <a:avLst/>
          </a:prstGeom>
          <a:noFill/>
          <a:ln w="9525">
            <a:solidFill>
              <a:schemeClr val="tx1"/>
            </a:solidFill>
          </a:ln>
        </p:spPr>
        <p:txBody>
          <a:bodyPr wrap="square" rtlCol="0">
            <a:spAutoFit/>
          </a:bodyPr>
          <a:lstStyle/>
          <a:p>
            <a:pPr algn="ctr"/>
            <a:r>
              <a:rPr lang="en-PH" sz="2000" b="1" dirty="0">
                <a:highlight>
                  <a:srgbClr val="FFFF00"/>
                </a:highlight>
              </a:rPr>
              <a:t>Insert Drive Link of the MOVs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59212"/>
        </a:solidFill>
        <a:effectLst/>
      </p:bgPr>
    </p:bg>
    <p:spTree>
      <p:nvGrpSpPr>
        <p:cNvPr id="1" name=""/>
        <p:cNvGrpSpPr/>
        <p:nvPr/>
      </p:nvGrpSpPr>
      <p:grpSpPr>
        <a:xfrm>
          <a:off x="0" y="0"/>
          <a:ext cx="0" cy="0"/>
          <a:chOff x="0" y="0"/>
          <a:chExt cx="0" cy="0"/>
        </a:xfrm>
      </p:grpSpPr>
      <p:grpSp>
        <p:nvGrpSpPr>
          <p:cNvPr id="2" name="Group 2"/>
          <p:cNvGrpSpPr/>
          <p:nvPr/>
        </p:nvGrpSpPr>
        <p:grpSpPr>
          <a:xfrm>
            <a:off x="-194474" y="1647955"/>
            <a:ext cx="12286265" cy="4253216"/>
            <a:chOff x="0" y="0"/>
            <a:chExt cx="4978290" cy="1723367"/>
          </a:xfrm>
        </p:grpSpPr>
        <p:sp>
          <p:nvSpPr>
            <p:cNvPr id="3" name="Freeform 3"/>
            <p:cNvSpPr/>
            <p:nvPr/>
          </p:nvSpPr>
          <p:spPr>
            <a:xfrm>
              <a:off x="0" y="0"/>
              <a:ext cx="4978290" cy="1723367"/>
            </a:xfrm>
            <a:custGeom>
              <a:avLst/>
              <a:gdLst/>
              <a:ahLst/>
              <a:cxnLst/>
              <a:rect l="l" t="t" r="r" b="b"/>
              <a:pathLst>
                <a:path w="4978290" h="1723367">
                  <a:moveTo>
                    <a:pt x="14335" y="0"/>
                  </a:moveTo>
                  <a:lnTo>
                    <a:pt x="4963955" y="0"/>
                  </a:lnTo>
                  <a:cubicBezTo>
                    <a:pt x="4967757" y="0"/>
                    <a:pt x="4971403" y="1510"/>
                    <a:pt x="4974092" y="4199"/>
                  </a:cubicBezTo>
                  <a:cubicBezTo>
                    <a:pt x="4976780" y="6887"/>
                    <a:pt x="4978290" y="10533"/>
                    <a:pt x="4978290" y="14335"/>
                  </a:cubicBezTo>
                  <a:lnTo>
                    <a:pt x="4978290" y="1709032"/>
                  </a:lnTo>
                  <a:cubicBezTo>
                    <a:pt x="4978290" y="1712833"/>
                    <a:pt x="4976780" y="1716480"/>
                    <a:pt x="4974092" y="1719168"/>
                  </a:cubicBezTo>
                  <a:cubicBezTo>
                    <a:pt x="4971403" y="1721857"/>
                    <a:pt x="4967757" y="1723367"/>
                    <a:pt x="4963955" y="1723367"/>
                  </a:cubicBezTo>
                  <a:lnTo>
                    <a:pt x="14335" y="1723367"/>
                  </a:lnTo>
                  <a:cubicBezTo>
                    <a:pt x="10533" y="1723367"/>
                    <a:pt x="6887" y="1721857"/>
                    <a:pt x="4199" y="1719168"/>
                  </a:cubicBezTo>
                  <a:cubicBezTo>
                    <a:pt x="1510" y="1716480"/>
                    <a:pt x="0" y="1712833"/>
                    <a:pt x="0" y="1709032"/>
                  </a:cubicBezTo>
                  <a:lnTo>
                    <a:pt x="0" y="14335"/>
                  </a:lnTo>
                  <a:cubicBezTo>
                    <a:pt x="0" y="10533"/>
                    <a:pt x="1510" y="6887"/>
                    <a:pt x="4199" y="4199"/>
                  </a:cubicBezTo>
                  <a:cubicBezTo>
                    <a:pt x="6887" y="1510"/>
                    <a:pt x="10533" y="0"/>
                    <a:pt x="14335" y="0"/>
                  </a:cubicBezTo>
                  <a:close/>
                </a:path>
              </a:pathLst>
            </a:custGeom>
            <a:solidFill>
              <a:srgbClr val="06D001">
                <a:alpha val="9804"/>
              </a:srgbClr>
            </a:solidFill>
            <a:ln cap="rnd">
              <a:noFill/>
              <a:prstDash val="solid"/>
              <a:round/>
            </a:ln>
          </p:spPr>
          <p:txBody>
            <a:bodyPr/>
            <a:lstStyle/>
            <a:p>
              <a:endParaRPr lang="en-PH"/>
            </a:p>
          </p:txBody>
        </p:sp>
        <p:sp>
          <p:nvSpPr>
            <p:cNvPr id="4" name="TextBox 4"/>
            <p:cNvSpPr txBox="1"/>
            <p:nvPr/>
          </p:nvSpPr>
          <p:spPr>
            <a:xfrm>
              <a:off x="0" y="-57150"/>
              <a:ext cx="4978290" cy="1780517"/>
            </a:xfrm>
            <a:prstGeom prst="rect">
              <a:avLst/>
            </a:prstGeom>
          </p:spPr>
          <p:txBody>
            <a:bodyPr lIns="33020" tIns="33020" rIns="33020" bIns="33020" rtlCol="0" anchor="ctr"/>
            <a:lstStyle/>
            <a:p>
              <a:pPr algn="ctr" defTabSz="594360">
                <a:lnSpc>
                  <a:spcPts val="1911"/>
                </a:lnSpc>
                <a:spcBef>
                  <a:spcPct val="0"/>
                </a:spcBef>
                <a:buClrTx/>
              </a:pPr>
              <a:endParaRPr sz="1170" kern="1200">
                <a:solidFill>
                  <a:prstClr val="black"/>
                </a:solidFill>
                <a:latin typeface="Calibri"/>
                <a:ea typeface="+mn-ea"/>
                <a:cs typeface="+mn-cs"/>
              </a:endParaRPr>
            </a:p>
          </p:txBody>
        </p:sp>
      </p:grpSp>
      <p:grpSp>
        <p:nvGrpSpPr>
          <p:cNvPr id="5" name="Group 5"/>
          <p:cNvGrpSpPr/>
          <p:nvPr/>
        </p:nvGrpSpPr>
        <p:grpSpPr>
          <a:xfrm rot="-9623016">
            <a:off x="-2511802" y="-1294907"/>
            <a:ext cx="7989963" cy="9236358"/>
            <a:chOff x="0" y="0"/>
            <a:chExt cx="615228" cy="711200"/>
          </a:xfrm>
        </p:grpSpPr>
        <p:sp>
          <p:nvSpPr>
            <p:cNvPr id="6" name="Freeform 6"/>
            <p:cNvSpPr/>
            <p:nvPr/>
          </p:nvSpPr>
          <p:spPr>
            <a:xfrm>
              <a:off x="0" y="0"/>
              <a:ext cx="615228" cy="711200"/>
            </a:xfrm>
            <a:custGeom>
              <a:avLst/>
              <a:gdLst/>
              <a:ahLst/>
              <a:cxnLst/>
              <a:rect l="l" t="t" r="r" b="b"/>
              <a:pathLst>
                <a:path w="615228" h="711200">
                  <a:moveTo>
                    <a:pt x="307614" y="0"/>
                  </a:moveTo>
                  <a:lnTo>
                    <a:pt x="615228" y="711200"/>
                  </a:lnTo>
                  <a:lnTo>
                    <a:pt x="0" y="711200"/>
                  </a:lnTo>
                  <a:lnTo>
                    <a:pt x="307614" y="0"/>
                  </a:lnTo>
                  <a:close/>
                </a:path>
              </a:pathLst>
            </a:custGeom>
            <a:solidFill>
              <a:srgbClr val="06D001">
                <a:alpha val="6667"/>
              </a:srgbClr>
            </a:solidFill>
          </p:spPr>
          <p:txBody>
            <a:bodyPr/>
            <a:lstStyle/>
            <a:p>
              <a:endParaRPr lang="en-PH"/>
            </a:p>
          </p:txBody>
        </p:sp>
        <p:sp>
          <p:nvSpPr>
            <p:cNvPr id="7" name="TextBox 7"/>
            <p:cNvSpPr txBox="1"/>
            <p:nvPr/>
          </p:nvSpPr>
          <p:spPr>
            <a:xfrm>
              <a:off x="96129" y="273050"/>
              <a:ext cx="422969" cy="387350"/>
            </a:xfrm>
            <a:prstGeom prst="rect">
              <a:avLst/>
            </a:prstGeom>
          </p:spPr>
          <p:txBody>
            <a:bodyPr lIns="33020" tIns="33020" rIns="33020" bIns="33020" rtlCol="0" anchor="ctr"/>
            <a:lstStyle/>
            <a:p>
              <a:pPr algn="ctr" defTabSz="594360">
                <a:lnSpc>
                  <a:spcPts val="1911"/>
                </a:lnSpc>
                <a:buClrTx/>
              </a:pPr>
              <a:endParaRPr sz="1170" kern="1200">
                <a:solidFill>
                  <a:prstClr val="black"/>
                </a:solidFill>
                <a:latin typeface="Calibri"/>
                <a:ea typeface="+mn-ea"/>
                <a:cs typeface="+mn-cs"/>
              </a:endParaRPr>
            </a:p>
          </p:txBody>
        </p:sp>
      </p:grpSp>
      <p:grpSp>
        <p:nvGrpSpPr>
          <p:cNvPr id="8" name="Group 8"/>
          <p:cNvGrpSpPr/>
          <p:nvPr/>
        </p:nvGrpSpPr>
        <p:grpSpPr>
          <a:xfrm rot="-4009884">
            <a:off x="11571053" y="162605"/>
            <a:ext cx="424019" cy="490164"/>
            <a:chOff x="0" y="0"/>
            <a:chExt cx="615228" cy="711200"/>
          </a:xfrm>
        </p:grpSpPr>
        <p:sp>
          <p:nvSpPr>
            <p:cNvPr id="9" name="Freeform 9"/>
            <p:cNvSpPr/>
            <p:nvPr/>
          </p:nvSpPr>
          <p:spPr>
            <a:xfrm>
              <a:off x="0" y="0"/>
              <a:ext cx="615228" cy="711200"/>
            </a:xfrm>
            <a:custGeom>
              <a:avLst/>
              <a:gdLst/>
              <a:ahLst/>
              <a:cxnLst/>
              <a:rect l="l" t="t" r="r" b="b"/>
              <a:pathLst>
                <a:path w="615228" h="711200">
                  <a:moveTo>
                    <a:pt x="307614" y="0"/>
                  </a:moveTo>
                  <a:lnTo>
                    <a:pt x="615228" y="711200"/>
                  </a:lnTo>
                  <a:lnTo>
                    <a:pt x="0" y="711200"/>
                  </a:lnTo>
                  <a:lnTo>
                    <a:pt x="307614" y="0"/>
                  </a:lnTo>
                  <a:close/>
                </a:path>
              </a:pathLst>
            </a:custGeom>
            <a:solidFill>
              <a:srgbClr val="06D001">
                <a:alpha val="6667"/>
              </a:srgbClr>
            </a:solidFill>
            <a:ln cap="sq">
              <a:noFill/>
              <a:prstDash val="solid"/>
              <a:miter/>
            </a:ln>
          </p:spPr>
          <p:txBody>
            <a:bodyPr/>
            <a:lstStyle/>
            <a:p>
              <a:endParaRPr lang="en-PH"/>
            </a:p>
          </p:txBody>
        </p:sp>
        <p:sp>
          <p:nvSpPr>
            <p:cNvPr id="10" name="TextBox 10"/>
            <p:cNvSpPr txBox="1"/>
            <p:nvPr/>
          </p:nvSpPr>
          <p:spPr>
            <a:xfrm>
              <a:off x="96129" y="273050"/>
              <a:ext cx="422969" cy="387350"/>
            </a:xfrm>
            <a:prstGeom prst="rect">
              <a:avLst/>
            </a:prstGeom>
          </p:spPr>
          <p:txBody>
            <a:bodyPr lIns="33020" tIns="33020" rIns="33020" bIns="33020" rtlCol="0" anchor="ctr"/>
            <a:lstStyle/>
            <a:p>
              <a:pPr algn="ctr" defTabSz="594360">
                <a:lnSpc>
                  <a:spcPts val="1911"/>
                </a:lnSpc>
                <a:spcBef>
                  <a:spcPct val="0"/>
                </a:spcBef>
                <a:buClrTx/>
              </a:pPr>
              <a:endParaRPr sz="1170" kern="1200">
                <a:solidFill>
                  <a:prstClr val="black"/>
                </a:solidFill>
                <a:latin typeface="Calibri"/>
                <a:ea typeface="+mn-ea"/>
                <a:cs typeface="+mn-cs"/>
              </a:endParaRPr>
            </a:p>
          </p:txBody>
        </p:sp>
      </p:grpSp>
      <p:grpSp>
        <p:nvGrpSpPr>
          <p:cNvPr id="11" name="Group 11"/>
          <p:cNvGrpSpPr/>
          <p:nvPr/>
        </p:nvGrpSpPr>
        <p:grpSpPr>
          <a:xfrm>
            <a:off x="5943600" y="4558472"/>
            <a:ext cx="5705679" cy="772645"/>
            <a:chOff x="0" y="0"/>
            <a:chExt cx="2618913" cy="354645"/>
          </a:xfrm>
        </p:grpSpPr>
        <p:sp>
          <p:nvSpPr>
            <p:cNvPr id="12" name="Freeform 12"/>
            <p:cNvSpPr/>
            <p:nvPr/>
          </p:nvSpPr>
          <p:spPr>
            <a:xfrm>
              <a:off x="0" y="0"/>
              <a:ext cx="2618913" cy="354645"/>
            </a:xfrm>
            <a:custGeom>
              <a:avLst/>
              <a:gdLst/>
              <a:ahLst/>
              <a:cxnLst/>
              <a:rect l="l" t="t" r="r" b="b"/>
              <a:pathLst>
                <a:path w="2618913" h="354645">
                  <a:moveTo>
                    <a:pt x="1309456" y="0"/>
                  </a:moveTo>
                  <a:cubicBezTo>
                    <a:pt x="586264" y="0"/>
                    <a:pt x="0" y="79390"/>
                    <a:pt x="0" y="177322"/>
                  </a:cubicBezTo>
                  <a:cubicBezTo>
                    <a:pt x="0" y="275255"/>
                    <a:pt x="586264" y="354645"/>
                    <a:pt x="1309456" y="354645"/>
                  </a:cubicBezTo>
                  <a:cubicBezTo>
                    <a:pt x="2032649" y="354645"/>
                    <a:pt x="2618913" y="275255"/>
                    <a:pt x="2618913" y="177322"/>
                  </a:cubicBezTo>
                  <a:cubicBezTo>
                    <a:pt x="2618913" y="79390"/>
                    <a:pt x="2032649" y="0"/>
                    <a:pt x="1309456" y="0"/>
                  </a:cubicBezTo>
                  <a:close/>
                </a:path>
              </a:pathLst>
            </a:custGeom>
            <a:solidFill>
              <a:srgbClr val="06D001">
                <a:alpha val="9804"/>
              </a:srgbClr>
            </a:solidFill>
            <a:ln cap="sq">
              <a:noFill/>
              <a:prstDash val="solid"/>
              <a:miter/>
            </a:ln>
          </p:spPr>
          <p:txBody>
            <a:bodyPr/>
            <a:lstStyle/>
            <a:p>
              <a:endParaRPr lang="en-PH"/>
            </a:p>
          </p:txBody>
        </p:sp>
        <p:sp>
          <p:nvSpPr>
            <p:cNvPr id="13" name="TextBox 13"/>
            <p:cNvSpPr txBox="1"/>
            <p:nvPr/>
          </p:nvSpPr>
          <p:spPr>
            <a:xfrm>
              <a:off x="245523" y="-23902"/>
              <a:ext cx="2127867" cy="345299"/>
            </a:xfrm>
            <a:prstGeom prst="rect">
              <a:avLst/>
            </a:prstGeom>
          </p:spPr>
          <p:txBody>
            <a:bodyPr lIns="33020" tIns="33020" rIns="33020" bIns="33020" rtlCol="0" anchor="ctr"/>
            <a:lstStyle/>
            <a:p>
              <a:pPr algn="ctr" defTabSz="594360">
                <a:lnSpc>
                  <a:spcPts val="1911"/>
                </a:lnSpc>
                <a:spcBef>
                  <a:spcPct val="0"/>
                </a:spcBef>
                <a:buClrTx/>
              </a:pPr>
              <a:endParaRPr sz="1170" kern="1200">
                <a:solidFill>
                  <a:prstClr val="black"/>
                </a:solidFill>
                <a:latin typeface="Calibri"/>
                <a:ea typeface="+mn-ea"/>
                <a:cs typeface="+mn-cs"/>
              </a:endParaRPr>
            </a:p>
          </p:txBody>
        </p:sp>
      </p:grpSp>
      <p:sp>
        <p:nvSpPr>
          <p:cNvPr id="14" name="Freeform 14"/>
          <p:cNvSpPr/>
          <p:nvPr/>
        </p:nvSpPr>
        <p:spPr>
          <a:xfrm rot="5400000">
            <a:off x="7376300" y="5466616"/>
            <a:ext cx="943411" cy="2674620"/>
          </a:xfrm>
          <a:custGeom>
            <a:avLst/>
            <a:gdLst/>
            <a:ahLst/>
            <a:cxnLst/>
            <a:rect l="l" t="t" r="r" b="b"/>
            <a:pathLst>
              <a:path w="1451402" h="4114800">
                <a:moveTo>
                  <a:pt x="0" y="0"/>
                </a:moveTo>
                <a:lnTo>
                  <a:pt x="1451403" y="0"/>
                </a:lnTo>
                <a:lnTo>
                  <a:pt x="145140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6" name="TextBox 16"/>
          <p:cNvSpPr txBox="1"/>
          <p:nvPr/>
        </p:nvSpPr>
        <p:spPr>
          <a:xfrm>
            <a:off x="204311" y="340568"/>
            <a:ext cx="11444967" cy="1599605"/>
          </a:xfrm>
          <a:prstGeom prst="rect">
            <a:avLst/>
          </a:prstGeom>
        </p:spPr>
        <p:txBody>
          <a:bodyPr lIns="0" tIns="0" rIns="0" bIns="0" rtlCol="0" anchor="t">
            <a:spAutoFit/>
          </a:bodyPr>
          <a:lstStyle/>
          <a:p>
            <a:pPr defTabSz="594360">
              <a:lnSpc>
                <a:spcPts val="6369"/>
              </a:lnSpc>
              <a:spcBef>
                <a:spcPct val="0"/>
              </a:spcBef>
              <a:buClrTx/>
            </a:pPr>
            <a:r>
              <a:rPr lang="en-US" sz="4549" b="1" kern="1200">
                <a:solidFill>
                  <a:srgbClr val="F3FF90"/>
                </a:solidFill>
                <a:latin typeface="Poppins Bold"/>
                <a:ea typeface="Poppins Bold"/>
                <a:cs typeface="Poppins Bold"/>
                <a:sym typeface="Poppins Bold"/>
              </a:rPr>
              <a:t>Monthly Scorecard: School Leadership &amp; Governance</a:t>
            </a:r>
          </a:p>
        </p:txBody>
      </p:sp>
      <p:graphicFrame>
        <p:nvGraphicFramePr>
          <p:cNvPr id="17" name="Table 16">
            <a:extLst>
              <a:ext uri="{FF2B5EF4-FFF2-40B4-BE49-F238E27FC236}">
                <a16:creationId xmlns:a16="http://schemas.microsoft.com/office/drawing/2014/main" id="{AF547198-0AD3-4375-87B5-60B739E47D1E}"/>
              </a:ext>
            </a:extLst>
          </p:cNvPr>
          <p:cNvGraphicFramePr>
            <a:graphicFrameLocks noGrp="1"/>
          </p:cNvGraphicFramePr>
          <p:nvPr/>
        </p:nvGraphicFramePr>
        <p:xfrm>
          <a:off x="237922" y="1851080"/>
          <a:ext cx="11411360" cy="5279152"/>
        </p:xfrm>
        <a:graphic>
          <a:graphicData uri="http://schemas.openxmlformats.org/drawingml/2006/table">
            <a:tbl>
              <a:tblPr/>
              <a:tblGrid>
                <a:gridCol w="1426420">
                  <a:extLst>
                    <a:ext uri="{9D8B030D-6E8A-4147-A177-3AD203B41FA5}">
                      <a16:colId xmlns:a16="http://schemas.microsoft.com/office/drawing/2014/main" val="1954355815"/>
                    </a:ext>
                  </a:extLst>
                </a:gridCol>
                <a:gridCol w="1426420">
                  <a:extLst>
                    <a:ext uri="{9D8B030D-6E8A-4147-A177-3AD203B41FA5}">
                      <a16:colId xmlns:a16="http://schemas.microsoft.com/office/drawing/2014/main" val="2815872799"/>
                    </a:ext>
                  </a:extLst>
                </a:gridCol>
                <a:gridCol w="1426420">
                  <a:extLst>
                    <a:ext uri="{9D8B030D-6E8A-4147-A177-3AD203B41FA5}">
                      <a16:colId xmlns:a16="http://schemas.microsoft.com/office/drawing/2014/main" val="1813148209"/>
                    </a:ext>
                  </a:extLst>
                </a:gridCol>
                <a:gridCol w="1426420">
                  <a:extLst>
                    <a:ext uri="{9D8B030D-6E8A-4147-A177-3AD203B41FA5}">
                      <a16:colId xmlns:a16="http://schemas.microsoft.com/office/drawing/2014/main" val="3716975139"/>
                    </a:ext>
                  </a:extLst>
                </a:gridCol>
                <a:gridCol w="1426420">
                  <a:extLst>
                    <a:ext uri="{9D8B030D-6E8A-4147-A177-3AD203B41FA5}">
                      <a16:colId xmlns:a16="http://schemas.microsoft.com/office/drawing/2014/main" val="1151517087"/>
                    </a:ext>
                  </a:extLst>
                </a:gridCol>
                <a:gridCol w="1426420">
                  <a:extLst>
                    <a:ext uri="{9D8B030D-6E8A-4147-A177-3AD203B41FA5}">
                      <a16:colId xmlns:a16="http://schemas.microsoft.com/office/drawing/2014/main" val="3930964704"/>
                    </a:ext>
                  </a:extLst>
                </a:gridCol>
                <a:gridCol w="1426420">
                  <a:extLst>
                    <a:ext uri="{9D8B030D-6E8A-4147-A177-3AD203B41FA5}">
                      <a16:colId xmlns:a16="http://schemas.microsoft.com/office/drawing/2014/main" val="3448114910"/>
                    </a:ext>
                  </a:extLst>
                </a:gridCol>
                <a:gridCol w="1426420">
                  <a:extLst>
                    <a:ext uri="{9D8B030D-6E8A-4147-A177-3AD203B41FA5}">
                      <a16:colId xmlns:a16="http://schemas.microsoft.com/office/drawing/2014/main" val="2313663437"/>
                    </a:ext>
                  </a:extLst>
                </a:gridCol>
              </a:tblGrid>
              <a:tr h="369988">
                <a:tc>
                  <a:txBody>
                    <a:bodyPr/>
                    <a:lstStyle/>
                    <a:p>
                      <a:r>
                        <a:rPr lang="en-PH" sz="1200" b="1">
                          <a:effectLst/>
                        </a:rPr>
                        <a:t>Indicator</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b="1">
                          <a:effectLst/>
                        </a:rPr>
                        <a:t>Definition / What It Measures</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b="1">
                          <a:effectLst/>
                        </a:rPr>
                        <a:t>Data Source</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b="1">
                          <a:effectLst/>
                        </a:rPr>
                        <a:t>Target</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b="1">
                          <a:effectLst/>
                        </a:rPr>
                        <a:t>Current Month</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b="1">
                          <a:effectLst/>
                        </a:rPr>
                        <a:t>Previous Month</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b="1">
                          <a:effectLst/>
                        </a:rPr>
                        <a:t>Trend</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b="1">
                          <a:effectLst/>
                        </a:rPr>
                        <a:t>Remarks / Action Needed</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2471827513"/>
                  </a:ext>
                </a:extLst>
              </a:tr>
              <a:tr h="933945">
                <a:tc>
                  <a:txBody>
                    <a:bodyPr/>
                    <a:lstStyle/>
                    <a:p>
                      <a:r>
                        <a:rPr lang="en-PH" sz="1200">
                          <a:effectLst/>
                        </a:rPr>
                        <a:t>% of schools with SIP/AIP aligned to learner data</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Proportion of schools whose SIP/AIP targets are based on current learner performance data</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SIP/AIP review reports</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100%</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200">
                        <a:effectLst/>
                      </a:endParaRP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3105868169"/>
                  </a:ext>
                </a:extLst>
              </a:tr>
              <a:tr h="803627">
                <a:tc>
                  <a:txBody>
                    <a:bodyPr/>
                    <a:lstStyle/>
                    <a:p>
                      <a:r>
                        <a:rPr lang="en-PH" sz="1200">
                          <a:effectLst/>
                        </a:rPr>
                        <a:t>Number of instructional walkthroughs conducted</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Total classroom observations focused on instruction and learner engagement</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Walkthrough logs (PSDS/EPS)</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 ___ per month</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200">
                        <a:effectLst/>
                      </a:endParaRP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1666282179"/>
                  </a:ext>
                </a:extLst>
              </a:tr>
              <a:tr h="904912">
                <a:tc>
                  <a:txBody>
                    <a:bodyPr/>
                    <a:lstStyle/>
                    <a:p>
                      <a:r>
                        <a:rPr lang="en-PH" sz="1200">
                          <a:effectLst/>
                        </a:rPr>
                        <a:t>Issues raised vs. issues resolved in MANCOM</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Comparison of concerns elevated in MANCOM against those resolved within the month</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MANCOM minutes and action tracker</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 ___% resolution</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 / ___</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 / ___</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200">
                        <a:effectLst/>
                      </a:endParaRP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632519464"/>
                  </a:ext>
                </a:extLst>
              </a:tr>
              <a:tr h="548296">
                <a:tc>
                  <a:txBody>
                    <a:bodyPr/>
                    <a:lstStyle/>
                    <a:p>
                      <a:r>
                        <a:rPr lang="en-PH" sz="1200">
                          <a:effectLst/>
                        </a:rPr>
                        <a:t>Timeliness of reports</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Percentage of required reports submitted on or before deadline</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Report submission tracker</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 ___% on time</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200">
                        <a:effectLst/>
                      </a:endParaRP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1539085795"/>
                  </a:ext>
                </a:extLst>
              </a:tr>
              <a:tr h="726604">
                <a:tc>
                  <a:txBody>
                    <a:bodyPr/>
                    <a:lstStyle/>
                    <a:p>
                      <a:r>
                        <a:rPr lang="en-PH" sz="1200">
                          <a:effectLst/>
                        </a:rPr>
                        <a:t>Timeliness of decisions</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Percentage of decisions acted upon within agreed timelines</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MANCOM decision log</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 ___%</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200">
                        <a:effectLst/>
                      </a:endParaRP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1036529448"/>
                  </a:ext>
                </a:extLst>
              </a:tr>
              <a:tr h="726604">
                <a:tc>
                  <a:txBody>
                    <a:bodyPr/>
                    <a:lstStyle/>
                    <a:p>
                      <a:r>
                        <a:rPr lang="en-PH" sz="1200">
                          <a:effectLst/>
                        </a:rPr>
                        <a:t>Leadership actions for next month</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Specific leadership interventions planned based on scorecard results</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MANCOM action plan</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100% identified</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 actions</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___ actions</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200" dirty="0">
                        <a:effectLst/>
                      </a:endParaRPr>
                    </a:p>
                  </a:txBody>
                  <a:tcPr marL="13372" marR="13372" marT="6686" marB="6686"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2581988677"/>
                  </a:ext>
                </a:extLst>
              </a:tr>
            </a:tbl>
          </a:graphicData>
        </a:graphic>
      </p:graphicFrame>
      <p:sp>
        <p:nvSpPr>
          <p:cNvPr id="18" name="Rectangle 1">
            <a:extLst>
              <a:ext uri="{FF2B5EF4-FFF2-40B4-BE49-F238E27FC236}">
                <a16:creationId xmlns:a16="http://schemas.microsoft.com/office/drawing/2014/main" id="{A3E25302-3864-4BD7-949B-6B64057F8DE9}"/>
              </a:ext>
            </a:extLst>
          </p:cNvPr>
          <p:cNvSpPr>
            <a:spLocks noChangeArrowheads="1"/>
          </p:cNvSpPr>
          <p:nvPr/>
        </p:nvSpPr>
        <p:spPr bwMode="auto">
          <a:xfrm>
            <a:off x="2370218" y="1234422"/>
            <a:ext cx="120097"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436" tIns="29718" rIns="59436" bIns="29718" numCol="1" anchor="ctr" anchorCtr="0" compatLnSpc="1">
            <a:prstTxWarp prst="textNoShape">
              <a:avLst/>
            </a:prstTxWarp>
            <a:spAutoFit/>
          </a:bodyPr>
          <a:lstStyle/>
          <a:p>
            <a:pPr defTabSz="594360">
              <a:buClrTx/>
            </a:pPr>
            <a:endParaRPr lang="en-PH" sz="1170" kern="1200">
              <a:solidFill>
                <a:prstClr val="black"/>
              </a:solidFill>
              <a:latin typeface="Calibri"/>
              <a:ea typeface="+mn-ea"/>
              <a:cs typeface="+mn-cs"/>
            </a:endParaRPr>
          </a:p>
        </p:txBody>
      </p:sp>
      <p:sp>
        <p:nvSpPr>
          <p:cNvPr id="19" name="TextBox 18">
            <a:extLst>
              <a:ext uri="{FF2B5EF4-FFF2-40B4-BE49-F238E27FC236}">
                <a16:creationId xmlns:a16="http://schemas.microsoft.com/office/drawing/2014/main" id="{AF65E0B8-D122-4A4A-AA8C-5E045F6BCA8F}"/>
              </a:ext>
            </a:extLst>
          </p:cNvPr>
          <p:cNvSpPr txBox="1"/>
          <p:nvPr/>
        </p:nvSpPr>
        <p:spPr>
          <a:xfrm>
            <a:off x="7182998" y="176617"/>
            <a:ext cx="3861648" cy="400110"/>
          </a:xfrm>
          <a:prstGeom prst="rect">
            <a:avLst/>
          </a:prstGeom>
          <a:noFill/>
          <a:ln w="9525">
            <a:solidFill>
              <a:schemeClr val="tx1"/>
            </a:solidFill>
          </a:ln>
        </p:spPr>
        <p:txBody>
          <a:bodyPr wrap="square" rtlCol="0">
            <a:spAutoFit/>
          </a:bodyPr>
          <a:lstStyle/>
          <a:p>
            <a:pPr algn="ctr"/>
            <a:r>
              <a:rPr lang="en-PH" sz="2000" b="1" dirty="0">
                <a:highlight>
                  <a:srgbClr val="FFFF00"/>
                </a:highlight>
              </a:rPr>
              <a:t>Insert Drive Link of the MOVs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C993D-6E14-2684-54C5-84BFB75BEA9E}"/>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74EB976-A88B-3A88-705B-7DB1160363DA}"/>
              </a:ext>
            </a:extLst>
          </p:cNvPr>
          <p:cNvGraphicFramePr>
            <a:graphicFrameLocks noGrp="1"/>
          </p:cNvGraphicFramePr>
          <p:nvPr>
            <p:extLst>
              <p:ext uri="{D42A27DB-BD31-4B8C-83A1-F6EECF244321}">
                <p14:modId xmlns:p14="http://schemas.microsoft.com/office/powerpoint/2010/main" val="3387549081"/>
              </p:ext>
            </p:extLst>
          </p:nvPr>
        </p:nvGraphicFramePr>
        <p:xfrm>
          <a:off x="443427" y="1222536"/>
          <a:ext cx="11176615" cy="556254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PH" sz="1800" b="1" i="1" u="none" strike="noStrike" dirty="0">
                          <a:solidFill>
                            <a:schemeClr val="bg1"/>
                          </a:solidFill>
                          <a:effectLst/>
                          <a:latin typeface="Bookman Old Style" panose="02050604050505020204" pitchFamily="18" charset="0"/>
                        </a:rPr>
                        <a:t>KRA_1_INSTRUCTIONAL_SUPERVISION</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2. Observe and gather data on the strengths and competency (KSA) development needs of teachers and coach school heads on how to improve teachers' KSA in teaching-learning delivery.</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A728C62E-6FBF-A6BC-B504-022A8949EEC7}"/>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1094356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59212"/>
        </a:solidFill>
        <a:effectLst/>
      </p:bgPr>
    </p:bg>
    <p:spTree>
      <p:nvGrpSpPr>
        <p:cNvPr id="1" name=""/>
        <p:cNvGrpSpPr/>
        <p:nvPr/>
      </p:nvGrpSpPr>
      <p:grpSpPr>
        <a:xfrm>
          <a:off x="0" y="0"/>
          <a:ext cx="0" cy="0"/>
          <a:chOff x="0" y="0"/>
          <a:chExt cx="0" cy="0"/>
        </a:xfrm>
      </p:grpSpPr>
      <p:grpSp>
        <p:nvGrpSpPr>
          <p:cNvPr id="2" name="Group 2"/>
          <p:cNvGrpSpPr/>
          <p:nvPr/>
        </p:nvGrpSpPr>
        <p:grpSpPr>
          <a:xfrm>
            <a:off x="-194473" y="1647955"/>
            <a:ext cx="5506490" cy="5656633"/>
            <a:chOff x="0" y="0"/>
            <a:chExt cx="2231183" cy="2292020"/>
          </a:xfrm>
        </p:grpSpPr>
        <p:sp>
          <p:nvSpPr>
            <p:cNvPr id="3" name="Freeform 3"/>
            <p:cNvSpPr/>
            <p:nvPr/>
          </p:nvSpPr>
          <p:spPr>
            <a:xfrm>
              <a:off x="0" y="0"/>
              <a:ext cx="2231183" cy="2292020"/>
            </a:xfrm>
            <a:custGeom>
              <a:avLst/>
              <a:gdLst/>
              <a:ahLst/>
              <a:cxnLst/>
              <a:rect l="l" t="t" r="r" b="b"/>
              <a:pathLst>
                <a:path w="2231183" h="2292020">
                  <a:moveTo>
                    <a:pt x="31986" y="0"/>
                  </a:moveTo>
                  <a:lnTo>
                    <a:pt x="2199198" y="0"/>
                  </a:lnTo>
                  <a:cubicBezTo>
                    <a:pt x="2216863" y="0"/>
                    <a:pt x="2231183" y="14320"/>
                    <a:pt x="2231183" y="31986"/>
                  </a:cubicBezTo>
                  <a:lnTo>
                    <a:pt x="2231183" y="2260034"/>
                  </a:lnTo>
                  <a:cubicBezTo>
                    <a:pt x="2231183" y="2277699"/>
                    <a:pt x="2216863" y="2292020"/>
                    <a:pt x="2199198" y="2292020"/>
                  </a:cubicBezTo>
                  <a:lnTo>
                    <a:pt x="31986" y="2292020"/>
                  </a:lnTo>
                  <a:cubicBezTo>
                    <a:pt x="14320" y="2292020"/>
                    <a:pt x="0" y="2277699"/>
                    <a:pt x="0" y="2260034"/>
                  </a:cubicBezTo>
                  <a:lnTo>
                    <a:pt x="0" y="31986"/>
                  </a:lnTo>
                  <a:cubicBezTo>
                    <a:pt x="0" y="14320"/>
                    <a:pt x="14320" y="0"/>
                    <a:pt x="31986" y="0"/>
                  </a:cubicBezTo>
                  <a:close/>
                </a:path>
              </a:pathLst>
            </a:custGeom>
            <a:solidFill>
              <a:srgbClr val="06C005">
                <a:alpha val="9804"/>
              </a:srgbClr>
            </a:solidFill>
            <a:ln cap="rnd">
              <a:noFill/>
              <a:prstDash val="solid"/>
              <a:round/>
            </a:ln>
          </p:spPr>
          <p:txBody>
            <a:bodyPr/>
            <a:lstStyle/>
            <a:p>
              <a:endParaRPr lang="en-PH"/>
            </a:p>
          </p:txBody>
        </p:sp>
        <p:sp>
          <p:nvSpPr>
            <p:cNvPr id="4" name="TextBox 4"/>
            <p:cNvSpPr txBox="1"/>
            <p:nvPr/>
          </p:nvSpPr>
          <p:spPr>
            <a:xfrm>
              <a:off x="0" y="-57150"/>
              <a:ext cx="2231183" cy="2349170"/>
            </a:xfrm>
            <a:prstGeom prst="rect">
              <a:avLst/>
            </a:prstGeom>
          </p:spPr>
          <p:txBody>
            <a:bodyPr lIns="33020" tIns="33020" rIns="33020" bIns="33020" rtlCol="0" anchor="ctr"/>
            <a:lstStyle/>
            <a:p>
              <a:pPr algn="ctr" defTabSz="594360">
                <a:lnSpc>
                  <a:spcPts val="1911"/>
                </a:lnSpc>
                <a:spcBef>
                  <a:spcPct val="0"/>
                </a:spcBef>
                <a:buClrTx/>
              </a:pPr>
              <a:endParaRPr sz="1170" kern="1200">
                <a:solidFill>
                  <a:prstClr val="black"/>
                </a:solidFill>
                <a:latin typeface="Calibri"/>
                <a:ea typeface="+mn-ea"/>
                <a:cs typeface="+mn-cs"/>
              </a:endParaRPr>
            </a:p>
          </p:txBody>
        </p:sp>
      </p:grpSp>
      <p:grpSp>
        <p:nvGrpSpPr>
          <p:cNvPr id="5" name="Group 5"/>
          <p:cNvGrpSpPr/>
          <p:nvPr/>
        </p:nvGrpSpPr>
        <p:grpSpPr>
          <a:xfrm rot="-9623016">
            <a:off x="-2511802" y="-1294907"/>
            <a:ext cx="7989963" cy="9236358"/>
            <a:chOff x="0" y="0"/>
            <a:chExt cx="615228" cy="711200"/>
          </a:xfrm>
        </p:grpSpPr>
        <p:sp>
          <p:nvSpPr>
            <p:cNvPr id="6" name="Freeform 6"/>
            <p:cNvSpPr/>
            <p:nvPr/>
          </p:nvSpPr>
          <p:spPr>
            <a:xfrm>
              <a:off x="0" y="0"/>
              <a:ext cx="615228" cy="711200"/>
            </a:xfrm>
            <a:custGeom>
              <a:avLst/>
              <a:gdLst/>
              <a:ahLst/>
              <a:cxnLst/>
              <a:rect l="l" t="t" r="r" b="b"/>
              <a:pathLst>
                <a:path w="615228" h="711200">
                  <a:moveTo>
                    <a:pt x="307614" y="0"/>
                  </a:moveTo>
                  <a:lnTo>
                    <a:pt x="615228" y="711200"/>
                  </a:lnTo>
                  <a:lnTo>
                    <a:pt x="0" y="711200"/>
                  </a:lnTo>
                  <a:lnTo>
                    <a:pt x="307614" y="0"/>
                  </a:lnTo>
                  <a:close/>
                </a:path>
              </a:pathLst>
            </a:custGeom>
            <a:solidFill>
              <a:srgbClr val="06C005">
                <a:alpha val="6667"/>
              </a:srgbClr>
            </a:solidFill>
          </p:spPr>
          <p:txBody>
            <a:bodyPr/>
            <a:lstStyle/>
            <a:p>
              <a:endParaRPr lang="en-PH"/>
            </a:p>
          </p:txBody>
        </p:sp>
        <p:sp>
          <p:nvSpPr>
            <p:cNvPr id="7" name="TextBox 7"/>
            <p:cNvSpPr txBox="1"/>
            <p:nvPr/>
          </p:nvSpPr>
          <p:spPr>
            <a:xfrm>
              <a:off x="96129" y="273050"/>
              <a:ext cx="422969" cy="387350"/>
            </a:xfrm>
            <a:prstGeom prst="rect">
              <a:avLst/>
            </a:prstGeom>
          </p:spPr>
          <p:txBody>
            <a:bodyPr lIns="33020" tIns="33020" rIns="33020" bIns="33020" rtlCol="0" anchor="ctr"/>
            <a:lstStyle/>
            <a:p>
              <a:pPr algn="ctr" defTabSz="594360">
                <a:lnSpc>
                  <a:spcPts val="1911"/>
                </a:lnSpc>
                <a:buClrTx/>
              </a:pPr>
              <a:endParaRPr sz="1170" kern="1200">
                <a:solidFill>
                  <a:prstClr val="black"/>
                </a:solidFill>
                <a:latin typeface="Calibri"/>
                <a:ea typeface="+mn-ea"/>
                <a:cs typeface="+mn-cs"/>
              </a:endParaRPr>
            </a:p>
          </p:txBody>
        </p:sp>
      </p:grpSp>
      <p:grpSp>
        <p:nvGrpSpPr>
          <p:cNvPr id="8" name="Group 8"/>
          <p:cNvGrpSpPr/>
          <p:nvPr/>
        </p:nvGrpSpPr>
        <p:grpSpPr>
          <a:xfrm rot="-4009884">
            <a:off x="11571053" y="162605"/>
            <a:ext cx="424019" cy="490164"/>
            <a:chOff x="0" y="0"/>
            <a:chExt cx="615228" cy="711200"/>
          </a:xfrm>
        </p:grpSpPr>
        <p:sp>
          <p:nvSpPr>
            <p:cNvPr id="9" name="Freeform 9"/>
            <p:cNvSpPr/>
            <p:nvPr/>
          </p:nvSpPr>
          <p:spPr>
            <a:xfrm>
              <a:off x="0" y="0"/>
              <a:ext cx="615228" cy="711200"/>
            </a:xfrm>
            <a:custGeom>
              <a:avLst/>
              <a:gdLst/>
              <a:ahLst/>
              <a:cxnLst/>
              <a:rect l="l" t="t" r="r" b="b"/>
              <a:pathLst>
                <a:path w="615228" h="711200">
                  <a:moveTo>
                    <a:pt x="307614" y="0"/>
                  </a:moveTo>
                  <a:lnTo>
                    <a:pt x="615228" y="711200"/>
                  </a:lnTo>
                  <a:lnTo>
                    <a:pt x="0" y="711200"/>
                  </a:lnTo>
                  <a:lnTo>
                    <a:pt x="307614" y="0"/>
                  </a:lnTo>
                  <a:close/>
                </a:path>
              </a:pathLst>
            </a:custGeom>
            <a:solidFill>
              <a:srgbClr val="06C005">
                <a:alpha val="6667"/>
              </a:srgbClr>
            </a:solidFill>
            <a:ln cap="sq">
              <a:noFill/>
              <a:prstDash val="solid"/>
              <a:miter/>
            </a:ln>
          </p:spPr>
          <p:txBody>
            <a:bodyPr/>
            <a:lstStyle/>
            <a:p>
              <a:endParaRPr lang="en-PH"/>
            </a:p>
          </p:txBody>
        </p:sp>
        <p:sp>
          <p:nvSpPr>
            <p:cNvPr id="10" name="TextBox 10"/>
            <p:cNvSpPr txBox="1"/>
            <p:nvPr/>
          </p:nvSpPr>
          <p:spPr>
            <a:xfrm>
              <a:off x="96129" y="273050"/>
              <a:ext cx="422969" cy="387350"/>
            </a:xfrm>
            <a:prstGeom prst="rect">
              <a:avLst/>
            </a:prstGeom>
          </p:spPr>
          <p:txBody>
            <a:bodyPr lIns="33020" tIns="33020" rIns="33020" bIns="33020" rtlCol="0" anchor="ctr"/>
            <a:lstStyle/>
            <a:p>
              <a:pPr algn="ctr" defTabSz="594360">
                <a:lnSpc>
                  <a:spcPts val="1911"/>
                </a:lnSpc>
                <a:spcBef>
                  <a:spcPct val="0"/>
                </a:spcBef>
                <a:buClrTx/>
              </a:pPr>
              <a:endParaRPr sz="1170" kern="1200">
                <a:solidFill>
                  <a:prstClr val="black"/>
                </a:solidFill>
                <a:latin typeface="Calibri"/>
                <a:ea typeface="+mn-ea"/>
                <a:cs typeface="+mn-cs"/>
              </a:endParaRPr>
            </a:p>
          </p:txBody>
        </p:sp>
      </p:grpSp>
      <p:sp>
        <p:nvSpPr>
          <p:cNvPr id="11" name="Freeform 11"/>
          <p:cNvSpPr/>
          <p:nvPr/>
        </p:nvSpPr>
        <p:spPr>
          <a:xfrm flipH="1">
            <a:off x="0" y="6097172"/>
            <a:ext cx="907001" cy="903703"/>
          </a:xfrm>
          <a:custGeom>
            <a:avLst/>
            <a:gdLst/>
            <a:ahLst/>
            <a:cxnLst/>
            <a:rect l="l" t="t" r="r" b="b"/>
            <a:pathLst>
              <a:path w="1395386" h="1390312">
                <a:moveTo>
                  <a:pt x="1395386" y="0"/>
                </a:moveTo>
                <a:lnTo>
                  <a:pt x="0" y="0"/>
                </a:lnTo>
                <a:lnTo>
                  <a:pt x="0" y="1390312"/>
                </a:lnTo>
                <a:lnTo>
                  <a:pt x="1395386" y="1390312"/>
                </a:lnTo>
                <a:lnTo>
                  <a:pt x="139538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Freeform 12"/>
          <p:cNvSpPr/>
          <p:nvPr/>
        </p:nvSpPr>
        <p:spPr>
          <a:xfrm flipH="1">
            <a:off x="898843" y="6097172"/>
            <a:ext cx="907001" cy="903703"/>
          </a:xfrm>
          <a:custGeom>
            <a:avLst/>
            <a:gdLst/>
            <a:ahLst/>
            <a:cxnLst/>
            <a:rect l="l" t="t" r="r" b="b"/>
            <a:pathLst>
              <a:path w="1395386" h="1390312">
                <a:moveTo>
                  <a:pt x="1395387" y="0"/>
                </a:moveTo>
                <a:lnTo>
                  <a:pt x="0" y="0"/>
                </a:lnTo>
                <a:lnTo>
                  <a:pt x="0" y="1390312"/>
                </a:lnTo>
                <a:lnTo>
                  <a:pt x="1395387" y="1390312"/>
                </a:lnTo>
                <a:lnTo>
                  <a:pt x="139538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3" name="Freeform 13"/>
          <p:cNvSpPr/>
          <p:nvPr/>
        </p:nvSpPr>
        <p:spPr>
          <a:xfrm flipH="1">
            <a:off x="1797685" y="6097172"/>
            <a:ext cx="907001" cy="903703"/>
          </a:xfrm>
          <a:custGeom>
            <a:avLst/>
            <a:gdLst/>
            <a:ahLst/>
            <a:cxnLst/>
            <a:rect l="l" t="t" r="r" b="b"/>
            <a:pathLst>
              <a:path w="1395386" h="1390312">
                <a:moveTo>
                  <a:pt x="1395387" y="0"/>
                </a:moveTo>
                <a:lnTo>
                  <a:pt x="0" y="0"/>
                </a:lnTo>
                <a:lnTo>
                  <a:pt x="0" y="1390312"/>
                </a:lnTo>
                <a:lnTo>
                  <a:pt x="1395387" y="1390312"/>
                </a:lnTo>
                <a:lnTo>
                  <a:pt x="139538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5" name="TextBox 15"/>
          <p:cNvSpPr txBox="1"/>
          <p:nvPr/>
        </p:nvSpPr>
        <p:spPr>
          <a:xfrm>
            <a:off x="12383" y="279114"/>
            <a:ext cx="9844011" cy="1649234"/>
          </a:xfrm>
          <a:prstGeom prst="rect">
            <a:avLst/>
          </a:prstGeom>
        </p:spPr>
        <p:txBody>
          <a:bodyPr lIns="0" tIns="0" rIns="0" bIns="0" rtlCol="0" anchor="t">
            <a:spAutoFit/>
          </a:bodyPr>
          <a:lstStyle/>
          <a:p>
            <a:pPr defTabSz="594360">
              <a:lnSpc>
                <a:spcPts val="6552"/>
              </a:lnSpc>
              <a:spcBef>
                <a:spcPct val="0"/>
              </a:spcBef>
              <a:buClrTx/>
            </a:pPr>
            <a:r>
              <a:rPr lang="en-US" sz="4680" b="1" kern="1200">
                <a:solidFill>
                  <a:srgbClr val="F3FF90"/>
                </a:solidFill>
                <a:latin typeface="Poppins Bold"/>
                <a:ea typeface="Poppins Bold"/>
                <a:cs typeface="Poppins Bold"/>
                <a:sym typeface="Poppins Bold"/>
              </a:rPr>
              <a:t>Monthly Scorecard: Learning Environment &amp; Infrastructure</a:t>
            </a:r>
          </a:p>
        </p:txBody>
      </p:sp>
      <p:graphicFrame>
        <p:nvGraphicFramePr>
          <p:cNvPr id="16" name="Table 15">
            <a:extLst>
              <a:ext uri="{FF2B5EF4-FFF2-40B4-BE49-F238E27FC236}">
                <a16:creationId xmlns:a16="http://schemas.microsoft.com/office/drawing/2014/main" id="{7778573F-B222-4D1B-9CD4-B329658F8A08}"/>
              </a:ext>
            </a:extLst>
          </p:cNvPr>
          <p:cNvGraphicFramePr>
            <a:graphicFrameLocks noGrp="1"/>
          </p:cNvGraphicFramePr>
          <p:nvPr/>
        </p:nvGraphicFramePr>
        <p:xfrm>
          <a:off x="123660" y="1885131"/>
          <a:ext cx="11549752" cy="4976683"/>
        </p:xfrm>
        <a:graphic>
          <a:graphicData uri="http://schemas.openxmlformats.org/drawingml/2006/table">
            <a:tbl>
              <a:tblPr/>
              <a:tblGrid>
                <a:gridCol w="1443719">
                  <a:extLst>
                    <a:ext uri="{9D8B030D-6E8A-4147-A177-3AD203B41FA5}">
                      <a16:colId xmlns:a16="http://schemas.microsoft.com/office/drawing/2014/main" val="4155759618"/>
                    </a:ext>
                  </a:extLst>
                </a:gridCol>
                <a:gridCol w="1443719">
                  <a:extLst>
                    <a:ext uri="{9D8B030D-6E8A-4147-A177-3AD203B41FA5}">
                      <a16:colId xmlns:a16="http://schemas.microsoft.com/office/drawing/2014/main" val="179939053"/>
                    </a:ext>
                  </a:extLst>
                </a:gridCol>
                <a:gridCol w="1443719">
                  <a:extLst>
                    <a:ext uri="{9D8B030D-6E8A-4147-A177-3AD203B41FA5}">
                      <a16:colId xmlns:a16="http://schemas.microsoft.com/office/drawing/2014/main" val="225820574"/>
                    </a:ext>
                  </a:extLst>
                </a:gridCol>
                <a:gridCol w="1443719">
                  <a:extLst>
                    <a:ext uri="{9D8B030D-6E8A-4147-A177-3AD203B41FA5}">
                      <a16:colId xmlns:a16="http://schemas.microsoft.com/office/drawing/2014/main" val="634553378"/>
                    </a:ext>
                  </a:extLst>
                </a:gridCol>
                <a:gridCol w="1443719">
                  <a:extLst>
                    <a:ext uri="{9D8B030D-6E8A-4147-A177-3AD203B41FA5}">
                      <a16:colId xmlns:a16="http://schemas.microsoft.com/office/drawing/2014/main" val="1384819551"/>
                    </a:ext>
                  </a:extLst>
                </a:gridCol>
                <a:gridCol w="1443719">
                  <a:extLst>
                    <a:ext uri="{9D8B030D-6E8A-4147-A177-3AD203B41FA5}">
                      <a16:colId xmlns:a16="http://schemas.microsoft.com/office/drawing/2014/main" val="390591587"/>
                    </a:ext>
                  </a:extLst>
                </a:gridCol>
                <a:gridCol w="1443719">
                  <a:extLst>
                    <a:ext uri="{9D8B030D-6E8A-4147-A177-3AD203B41FA5}">
                      <a16:colId xmlns:a16="http://schemas.microsoft.com/office/drawing/2014/main" val="3990608556"/>
                    </a:ext>
                  </a:extLst>
                </a:gridCol>
                <a:gridCol w="1443719">
                  <a:extLst>
                    <a:ext uri="{9D8B030D-6E8A-4147-A177-3AD203B41FA5}">
                      <a16:colId xmlns:a16="http://schemas.microsoft.com/office/drawing/2014/main" val="2475885371"/>
                    </a:ext>
                  </a:extLst>
                </a:gridCol>
              </a:tblGrid>
              <a:tr h="471166">
                <a:tc>
                  <a:txBody>
                    <a:bodyPr/>
                    <a:lstStyle/>
                    <a:p>
                      <a:r>
                        <a:rPr lang="en-PH" sz="1200" b="1">
                          <a:effectLst/>
                        </a:rPr>
                        <a:t>Indicator</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b="1">
                          <a:effectLst/>
                        </a:rPr>
                        <a:t>Definition / What It Measures</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b="1">
                          <a:effectLst/>
                        </a:rPr>
                        <a:t>Data Source</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b="1">
                          <a:effectLst/>
                        </a:rPr>
                        <a:t>Target</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b="1">
                          <a:effectLst/>
                        </a:rPr>
                        <a:t>Current Month</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b="1">
                          <a:effectLst/>
                        </a:rPr>
                        <a:t>Previous Month</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b="1">
                          <a:effectLst/>
                        </a:rPr>
                        <a:t>Trend</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b="1">
                          <a:effectLst/>
                        </a:rPr>
                        <a:t>Remarks / Priority Action</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extLst>
                  <a:ext uri="{0D108BD9-81ED-4DB2-BD59-A6C34878D82A}">
                    <a16:rowId xmlns:a16="http://schemas.microsoft.com/office/drawing/2014/main" val="2993857328"/>
                  </a:ext>
                </a:extLst>
              </a:tr>
              <a:tr h="647852">
                <a:tc>
                  <a:txBody>
                    <a:bodyPr/>
                    <a:lstStyle/>
                    <a:p>
                      <a:r>
                        <a:rPr lang="en-PH" sz="1200">
                          <a:effectLst/>
                        </a:rPr>
                        <a:t>Classroom–pupil ratio</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Average number of learners per classroom</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School inventory / EBEIS</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 ___ : 1</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 : 1</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 : 1</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endParaRPr lang="en-PH" sz="1200">
                        <a:effectLst/>
                      </a:endParaRP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extLst>
                  <a:ext uri="{0D108BD9-81ED-4DB2-BD59-A6C34878D82A}">
                    <a16:rowId xmlns:a16="http://schemas.microsoft.com/office/drawing/2014/main" val="2372092979"/>
                  </a:ext>
                </a:extLst>
              </a:tr>
              <a:tr h="736196">
                <a:tc>
                  <a:txBody>
                    <a:bodyPr/>
                    <a:lstStyle/>
                    <a:p>
                      <a:r>
                        <a:rPr lang="en-PH" sz="1200">
                          <a:effectLst/>
                        </a:rPr>
                        <a:t>% of classrooms needing repair</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Proportion of classrooms requiring minor or major repair</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School facilities assessment</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 ___%</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endParaRPr lang="en-PH" sz="1200">
                        <a:effectLst/>
                      </a:endParaRP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extLst>
                  <a:ext uri="{0D108BD9-81ED-4DB2-BD59-A6C34878D82A}">
                    <a16:rowId xmlns:a16="http://schemas.microsoft.com/office/drawing/2014/main" val="1274784557"/>
                  </a:ext>
                </a:extLst>
              </a:tr>
              <a:tr h="824539">
                <a:tc>
                  <a:txBody>
                    <a:bodyPr/>
                    <a:lstStyle/>
                    <a:p>
                      <a:r>
                        <a:rPr lang="en-PH" sz="1200">
                          <a:effectLst/>
                        </a:rPr>
                        <a:t>Internet availability</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Percentage of schools with functional internet connection</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ICT / school reports</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100%</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endParaRPr lang="en-PH" sz="1200">
                        <a:effectLst/>
                      </a:endParaRP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extLst>
                  <a:ext uri="{0D108BD9-81ED-4DB2-BD59-A6C34878D82A}">
                    <a16:rowId xmlns:a16="http://schemas.microsoft.com/office/drawing/2014/main" val="855337826"/>
                  </a:ext>
                </a:extLst>
              </a:tr>
              <a:tr h="647852">
                <a:tc>
                  <a:txBody>
                    <a:bodyPr/>
                    <a:lstStyle/>
                    <a:p>
                      <a:r>
                        <a:rPr lang="en-PH" sz="1200">
                          <a:effectLst/>
                        </a:rPr>
                        <a:t>Electricity availability</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Percentage of schools with stable electricity</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School utilities report</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100%</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endParaRPr lang="en-PH" sz="1200">
                        <a:effectLst/>
                      </a:endParaRP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extLst>
                  <a:ext uri="{0D108BD9-81ED-4DB2-BD59-A6C34878D82A}">
                    <a16:rowId xmlns:a16="http://schemas.microsoft.com/office/drawing/2014/main" val="1859585564"/>
                  </a:ext>
                </a:extLst>
              </a:tr>
              <a:tr h="912882">
                <a:tc>
                  <a:txBody>
                    <a:bodyPr/>
                    <a:lstStyle/>
                    <a:p>
                      <a:r>
                        <a:rPr lang="en-PH" sz="1200">
                          <a:effectLst/>
                        </a:rPr>
                        <a:t>LGU-supported infrastructure actions</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Number of infrastructure projects supported by LGUs this month</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LGU–DepEd coordination reports</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 ___ actions</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endParaRPr lang="en-PH" sz="1200">
                        <a:effectLst/>
                      </a:endParaRP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extLst>
                  <a:ext uri="{0D108BD9-81ED-4DB2-BD59-A6C34878D82A}">
                    <a16:rowId xmlns:a16="http://schemas.microsoft.com/office/drawing/2014/main" val="2248287431"/>
                  </a:ext>
                </a:extLst>
              </a:tr>
              <a:tr h="736196">
                <a:tc>
                  <a:txBody>
                    <a:bodyPr/>
                    <a:lstStyle/>
                    <a:p>
                      <a:r>
                        <a:rPr lang="en-PH" sz="1200">
                          <a:effectLst/>
                        </a:rPr>
                        <a:t>Priority schools for intervention</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Schools identified for immediate infrastructure support</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Division/SGOD analysis</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All identified covered</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 schools</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___ schools</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r>
                        <a:rPr lang="en-PH" sz="1200">
                          <a:effectLst/>
                        </a:rPr>
                        <a:t>Improving / Stable / Declining</a:t>
                      </a: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tc>
                  <a:txBody>
                    <a:bodyPr/>
                    <a:lstStyle/>
                    <a:p>
                      <a:endParaRPr lang="en-PH" sz="1200" dirty="0">
                        <a:effectLst/>
                      </a:endParaRPr>
                    </a:p>
                  </a:txBody>
                  <a:tcPr marL="17408" marR="17408" marT="8704" marB="8704" anchor="ctr">
                    <a:lnL w="6350" cap="flat" cmpd="sng" algn="ctr">
                      <a:solidFill>
                        <a:srgbClr val="9CEC01"/>
                      </a:solidFill>
                      <a:prstDash val="solid"/>
                      <a:round/>
                      <a:headEnd type="none" w="med" len="med"/>
                      <a:tailEnd type="none" w="med" len="med"/>
                    </a:lnL>
                    <a:lnR w="6350" cap="flat" cmpd="sng" algn="ctr">
                      <a:solidFill>
                        <a:srgbClr val="9CEC01"/>
                      </a:solidFill>
                      <a:prstDash val="solid"/>
                      <a:round/>
                      <a:headEnd type="none" w="med" len="med"/>
                      <a:tailEnd type="none" w="med" len="med"/>
                    </a:lnR>
                    <a:lnT w="6350" cap="flat" cmpd="sng" algn="ctr">
                      <a:solidFill>
                        <a:srgbClr val="9CEC01"/>
                      </a:solidFill>
                      <a:prstDash val="solid"/>
                      <a:round/>
                      <a:headEnd type="none" w="med" len="med"/>
                      <a:tailEnd type="none" w="med" len="med"/>
                    </a:lnT>
                    <a:lnB w="6350" cap="flat" cmpd="sng" algn="ctr">
                      <a:solidFill>
                        <a:srgbClr val="9CEC01"/>
                      </a:solidFill>
                      <a:prstDash val="solid"/>
                      <a:round/>
                      <a:headEnd type="none" w="med" len="med"/>
                      <a:tailEnd type="none" w="med" len="med"/>
                    </a:lnB>
                    <a:solidFill>
                      <a:srgbClr val="FFFFFF"/>
                    </a:solidFill>
                  </a:tcPr>
                </a:tc>
                <a:extLst>
                  <a:ext uri="{0D108BD9-81ED-4DB2-BD59-A6C34878D82A}">
                    <a16:rowId xmlns:a16="http://schemas.microsoft.com/office/drawing/2014/main" val="3637847899"/>
                  </a:ext>
                </a:extLst>
              </a:tr>
            </a:tbl>
          </a:graphicData>
        </a:graphic>
      </p:graphicFrame>
      <p:sp>
        <p:nvSpPr>
          <p:cNvPr id="17" name="Rectangle 1">
            <a:extLst>
              <a:ext uri="{FF2B5EF4-FFF2-40B4-BE49-F238E27FC236}">
                <a16:creationId xmlns:a16="http://schemas.microsoft.com/office/drawing/2014/main" id="{9A511E9D-95DF-47F6-833A-7BA177187A4F}"/>
              </a:ext>
            </a:extLst>
          </p:cNvPr>
          <p:cNvSpPr>
            <a:spLocks noChangeArrowheads="1"/>
          </p:cNvSpPr>
          <p:nvPr/>
        </p:nvSpPr>
        <p:spPr bwMode="auto">
          <a:xfrm>
            <a:off x="2188608" y="1234422"/>
            <a:ext cx="120097"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436" tIns="29718" rIns="59436" bIns="29718" numCol="1" anchor="ctr" anchorCtr="0" compatLnSpc="1">
            <a:prstTxWarp prst="textNoShape">
              <a:avLst/>
            </a:prstTxWarp>
            <a:spAutoFit/>
          </a:bodyPr>
          <a:lstStyle/>
          <a:p>
            <a:pPr defTabSz="594360">
              <a:buClrTx/>
            </a:pPr>
            <a:endParaRPr lang="en-PH" sz="1170" kern="1200">
              <a:solidFill>
                <a:prstClr val="black"/>
              </a:solidFill>
              <a:latin typeface="Calibri"/>
              <a:ea typeface="+mn-ea"/>
              <a:cs typeface="+mn-cs"/>
            </a:endParaRPr>
          </a:p>
        </p:txBody>
      </p:sp>
      <p:sp>
        <p:nvSpPr>
          <p:cNvPr id="18" name="TextBox 17">
            <a:extLst>
              <a:ext uri="{FF2B5EF4-FFF2-40B4-BE49-F238E27FC236}">
                <a16:creationId xmlns:a16="http://schemas.microsoft.com/office/drawing/2014/main" id="{556D6B8A-3B6A-48CF-8AED-7D7FB32700E0}"/>
              </a:ext>
            </a:extLst>
          </p:cNvPr>
          <p:cNvSpPr txBox="1"/>
          <p:nvPr/>
        </p:nvSpPr>
        <p:spPr>
          <a:xfrm>
            <a:off x="7182998" y="176617"/>
            <a:ext cx="3861648" cy="400110"/>
          </a:xfrm>
          <a:prstGeom prst="rect">
            <a:avLst/>
          </a:prstGeom>
          <a:noFill/>
          <a:ln w="9525">
            <a:solidFill>
              <a:schemeClr val="tx1"/>
            </a:solidFill>
          </a:ln>
        </p:spPr>
        <p:txBody>
          <a:bodyPr wrap="square" rtlCol="0">
            <a:spAutoFit/>
          </a:bodyPr>
          <a:lstStyle/>
          <a:p>
            <a:pPr algn="ctr"/>
            <a:r>
              <a:rPr lang="en-PH" sz="2000" b="1" dirty="0">
                <a:highlight>
                  <a:srgbClr val="FFFF00"/>
                </a:highlight>
              </a:rPr>
              <a:t>Insert Drive Link of the MOVs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59212"/>
        </a:solidFill>
        <a:effectLst/>
      </p:bgPr>
    </p:bg>
    <p:spTree>
      <p:nvGrpSpPr>
        <p:cNvPr id="1" name=""/>
        <p:cNvGrpSpPr/>
        <p:nvPr/>
      </p:nvGrpSpPr>
      <p:grpSpPr>
        <a:xfrm>
          <a:off x="0" y="0"/>
          <a:ext cx="0" cy="0"/>
          <a:chOff x="0" y="0"/>
          <a:chExt cx="0" cy="0"/>
        </a:xfrm>
      </p:grpSpPr>
      <p:grpSp>
        <p:nvGrpSpPr>
          <p:cNvPr id="2" name="Group 2"/>
          <p:cNvGrpSpPr/>
          <p:nvPr/>
        </p:nvGrpSpPr>
        <p:grpSpPr>
          <a:xfrm>
            <a:off x="-194474" y="1647955"/>
            <a:ext cx="12286265" cy="4253216"/>
            <a:chOff x="0" y="0"/>
            <a:chExt cx="4978290" cy="1723367"/>
          </a:xfrm>
        </p:grpSpPr>
        <p:sp>
          <p:nvSpPr>
            <p:cNvPr id="3" name="Freeform 3"/>
            <p:cNvSpPr/>
            <p:nvPr/>
          </p:nvSpPr>
          <p:spPr>
            <a:xfrm>
              <a:off x="0" y="0"/>
              <a:ext cx="4978290" cy="1723367"/>
            </a:xfrm>
            <a:custGeom>
              <a:avLst/>
              <a:gdLst/>
              <a:ahLst/>
              <a:cxnLst/>
              <a:rect l="l" t="t" r="r" b="b"/>
              <a:pathLst>
                <a:path w="4978290" h="1723367">
                  <a:moveTo>
                    <a:pt x="14335" y="0"/>
                  </a:moveTo>
                  <a:lnTo>
                    <a:pt x="4963955" y="0"/>
                  </a:lnTo>
                  <a:cubicBezTo>
                    <a:pt x="4967757" y="0"/>
                    <a:pt x="4971403" y="1510"/>
                    <a:pt x="4974092" y="4199"/>
                  </a:cubicBezTo>
                  <a:cubicBezTo>
                    <a:pt x="4976780" y="6887"/>
                    <a:pt x="4978290" y="10533"/>
                    <a:pt x="4978290" y="14335"/>
                  </a:cubicBezTo>
                  <a:lnTo>
                    <a:pt x="4978290" y="1709032"/>
                  </a:lnTo>
                  <a:cubicBezTo>
                    <a:pt x="4978290" y="1712833"/>
                    <a:pt x="4976780" y="1716480"/>
                    <a:pt x="4974092" y="1719168"/>
                  </a:cubicBezTo>
                  <a:cubicBezTo>
                    <a:pt x="4971403" y="1721857"/>
                    <a:pt x="4967757" y="1723367"/>
                    <a:pt x="4963955" y="1723367"/>
                  </a:cubicBezTo>
                  <a:lnTo>
                    <a:pt x="14335" y="1723367"/>
                  </a:lnTo>
                  <a:cubicBezTo>
                    <a:pt x="10533" y="1723367"/>
                    <a:pt x="6887" y="1721857"/>
                    <a:pt x="4199" y="1719168"/>
                  </a:cubicBezTo>
                  <a:cubicBezTo>
                    <a:pt x="1510" y="1716480"/>
                    <a:pt x="0" y="1712833"/>
                    <a:pt x="0" y="1709032"/>
                  </a:cubicBezTo>
                  <a:lnTo>
                    <a:pt x="0" y="14335"/>
                  </a:lnTo>
                  <a:cubicBezTo>
                    <a:pt x="0" y="10533"/>
                    <a:pt x="1510" y="6887"/>
                    <a:pt x="4199" y="4199"/>
                  </a:cubicBezTo>
                  <a:cubicBezTo>
                    <a:pt x="6887" y="1510"/>
                    <a:pt x="10533" y="0"/>
                    <a:pt x="14335" y="0"/>
                  </a:cubicBezTo>
                  <a:close/>
                </a:path>
              </a:pathLst>
            </a:custGeom>
            <a:solidFill>
              <a:srgbClr val="06D001">
                <a:alpha val="9804"/>
              </a:srgbClr>
            </a:solidFill>
            <a:ln cap="rnd">
              <a:noFill/>
              <a:prstDash val="solid"/>
              <a:round/>
            </a:ln>
          </p:spPr>
          <p:txBody>
            <a:bodyPr/>
            <a:lstStyle/>
            <a:p>
              <a:endParaRPr lang="en-PH"/>
            </a:p>
          </p:txBody>
        </p:sp>
        <p:sp>
          <p:nvSpPr>
            <p:cNvPr id="4" name="TextBox 4"/>
            <p:cNvSpPr txBox="1"/>
            <p:nvPr/>
          </p:nvSpPr>
          <p:spPr>
            <a:xfrm>
              <a:off x="0" y="-57150"/>
              <a:ext cx="4978290" cy="1780517"/>
            </a:xfrm>
            <a:prstGeom prst="rect">
              <a:avLst/>
            </a:prstGeom>
          </p:spPr>
          <p:txBody>
            <a:bodyPr lIns="33020" tIns="33020" rIns="33020" bIns="33020" rtlCol="0" anchor="ctr"/>
            <a:lstStyle/>
            <a:p>
              <a:pPr algn="ctr" defTabSz="594360">
                <a:lnSpc>
                  <a:spcPts val="1911"/>
                </a:lnSpc>
                <a:spcBef>
                  <a:spcPct val="0"/>
                </a:spcBef>
                <a:buClrTx/>
              </a:pPr>
              <a:endParaRPr sz="1170" kern="1200">
                <a:solidFill>
                  <a:prstClr val="black"/>
                </a:solidFill>
                <a:latin typeface="Calibri"/>
                <a:ea typeface="+mn-ea"/>
                <a:cs typeface="+mn-cs"/>
              </a:endParaRPr>
            </a:p>
          </p:txBody>
        </p:sp>
      </p:grpSp>
      <p:grpSp>
        <p:nvGrpSpPr>
          <p:cNvPr id="5" name="Group 5"/>
          <p:cNvGrpSpPr/>
          <p:nvPr/>
        </p:nvGrpSpPr>
        <p:grpSpPr>
          <a:xfrm rot="-9623016">
            <a:off x="-2511802" y="-1294907"/>
            <a:ext cx="7989963" cy="9236358"/>
            <a:chOff x="0" y="0"/>
            <a:chExt cx="615228" cy="711200"/>
          </a:xfrm>
        </p:grpSpPr>
        <p:sp>
          <p:nvSpPr>
            <p:cNvPr id="6" name="Freeform 6"/>
            <p:cNvSpPr/>
            <p:nvPr/>
          </p:nvSpPr>
          <p:spPr>
            <a:xfrm>
              <a:off x="0" y="0"/>
              <a:ext cx="615228" cy="711200"/>
            </a:xfrm>
            <a:custGeom>
              <a:avLst/>
              <a:gdLst/>
              <a:ahLst/>
              <a:cxnLst/>
              <a:rect l="l" t="t" r="r" b="b"/>
              <a:pathLst>
                <a:path w="615228" h="711200">
                  <a:moveTo>
                    <a:pt x="307614" y="0"/>
                  </a:moveTo>
                  <a:lnTo>
                    <a:pt x="615228" y="711200"/>
                  </a:lnTo>
                  <a:lnTo>
                    <a:pt x="0" y="711200"/>
                  </a:lnTo>
                  <a:lnTo>
                    <a:pt x="307614" y="0"/>
                  </a:lnTo>
                  <a:close/>
                </a:path>
              </a:pathLst>
            </a:custGeom>
            <a:solidFill>
              <a:srgbClr val="06D001">
                <a:alpha val="6667"/>
              </a:srgbClr>
            </a:solidFill>
          </p:spPr>
          <p:txBody>
            <a:bodyPr/>
            <a:lstStyle/>
            <a:p>
              <a:endParaRPr lang="en-PH"/>
            </a:p>
          </p:txBody>
        </p:sp>
        <p:sp>
          <p:nvSpPr>
            <p:cNvPr id="7" name="TextBox 7"/>
            <p:cNvSpPr txBox="1"/>
            <p:nvPr/>
          </p:nvSpPr>
          <p:spPr>
            <a:xfrm>
              <a:off x="96129" y="273050"/>
              <a:ext cx="422969" cy="387350"/>
            </a:xfrm>
            <a:prstGeom prst="rect">
              <a:avLst/>
            </a:prstGeom>
          </p:spPr>
          <p:txBody>
            <a:bodyPr lIns="33020" tIns="33020" rIns="33020" bIns="33020" rtlCol="0" anchor="ctr"/>
            <a:lstStyle/>
            <a:p>
              <a:pPr algn="ctr" defTabSz="594360">
                <a:lnSpc>
                  <a:spcPts val="1911"/>
                </a:lnSpc>
                <a:buClrTx/>
              </a:pPr>
              <a:endParaRPr sz="1170" kern="1200">
                <a:solidFill>
                  <a:prstClr val="black"/>
                </a:solidFill>
                <a:latin typeface="Calibri"/>
                <a:ea typeface="+mn-ea"/>
                <a:cs typeface="+mn-cs"/>
              </a:endParaRPr>
            </a:p>
          </p:txBody>
        </p:sp>
      </p:grpSp>
      <p:grpSp>
        <p:nvGrpSpPr>
          <p:cNvPr id="8" name="Group 8"/>
          <p:cNvGrpSpPr/>
          <p:nvPr/>
        </p:nvGrpSpPr>
        <p:grpSpPr>
          <a:xfrm rot="-4009884">
            <a:off x="11571053" y="162605"/>
            <a:ext cx="424019" cy="490164"/>
            <a:chOff x="0" y="0"/>
            <a:chExt cx="615228" cy="711200"/>
          </a:xfrm>
        </p:grpSpPr>
        <p:sp>
          <p:nvSpPr>
            <p:cNvPr id="9" name="Freeform 9"/>
            <p:cNvSpPr/>
            <p:nvPr/>
          </p:nvSpPr>
          <p:spPr>
            <a:xfrm>
              <a:off x="0" y="0"/>
              <a:ext cx="615228" cy="711200"/>
            </a:xfrm>
            <a:custGeom>
              <a:avLst/>
              <a:gdLst/>
              <a:ahLst/>
              <a:cxnLst/>
              <a:rect l="l" t="t" r="r" b="b"/>
              <a:pathLst>
                <a:path w="615228" h="711200">
                  <a:moveTo>
                    <a:pt x="307614" y="0"/>
                  </a:moveTo>
                  <a:lnTo>
                    <a:pt x="615228" y="711200"/>
                  </a:lnTo>
                  <a:lnTo>
                    <a:pt x="0" y="711200"/>
                  </a:lnTo>
                  <a:lnTo>
                    <a:pt x="307614" y="0"/>
                  </a:lnTo>
                  <a:close/>
                </a:path>
              </a:pathLst>
            </a:custGeom>
            <a:solidFill>
              <a:srgbClr val="06D001">
                <a:alpha val="6667"/>
              </a:srgbClr>
            </a:solidFill>
            <a:ln cap="sq">
              <a:noFill/>
              <a:prstDash val="solid"/>
              <a:miter/>
            </a:ln>
          </p:spPr>
          <p:txBody>
            <a:bodyPr/>
            <a:lstStyle/>
            <a:p>
              <a:endParaRPr lang="en-PH"/>
            </a:p>
          </p:txBody>
        </p:sp>
        <p:sp>
          <p:nvSpPr>
            <p:cNvPr id="10" name="TextBox 10"/>
            <p:cNvSpPr txBox="1"/>
            <p:nvPr/>
          </p:nvSpPr>
          <p:spPr>
            <a:xfrm>
              <a:off x="96129" y="273050"/>
              <a:ext cx="422969" cy="387350"/>
            </a:xfrm>
            <a:prstGeom prst="rect">
              <a:avLst/>
            </a:prstGeom>
          </p:spPr>
          <p:txBody>
            <a:bodyPr lIns="33020" tIns="33020" rIns="33020" bIns="33020" rtlCol="0" anchor="ctr"/>
            <a:lstStyle/>
            <a:p>
              <a:pPr algn="ctr" defTabSz="594360">
                <a:lnSpc>
                  <a:spcPts val="1911"/>
                </a:lnSpc>
                <a:spcBef>
                  <a:spcPct val="0"/>
                </a:spcBef>
                <a:buClrTx/>
              </a:pPr>
              <a:endParaRPr sz="1170" kern="1200">
                <a:solidFill>
                  <a:prstClr val="black"/>
                </a:solidFill>
                <a:latin typeface="Calibri"/>
                <a:ea typeface="+mn-ea"/>
                <a:cs typeface="+mn-cs"/>
              </a:endParaRPr>
            </a:p>
          </p:txBody>
        </p:sp>
      </p:grpSp>
      <p:grpSp>
        <p:nvGrpSpPr>
          <p:cNvPr id="11" name="Group 11"/>
          <p:cNvGrpSpPr/>
          <p:nvPr/>
        </p:nvGrpSpPr>
        <p:grpSpPr>
          <a:xfrm>
            <a:off x="5943600" y="4558472"/>
            <a:ext cx="5705679" cy="772645"/>
            <a:chOff x="0" y="0"/>
            <a:chExt cx="2618913" cy="354645"/>
          </a:xfrm>
        </p:grpSpPr>
        <p:sp>
          <p:nvSpPr>
            <p:cNvPr id="12" name="Freeform 12"/>
            <p:cNvSpPr/>
            <p:nvPr/>
          </p:nvSpPr>
          <p:spPr>
            <a:xfrm>
              <a:off x="0" y="0"/>
              <a:ext cx="2618913" cy="354645"/>
            </a:xfrm>
            <a:custGeom>
              <a:avLst/>
              <a:gdLst/>
              <a:ahLst/>
              <a:cxnLst/>
              <a:rect l="l" t="t" r="r" b="b"/>
              <a:pathLst>
                <a:path w="2618913" h="354645">
                  <a:moveTo>
                    <a:pt x="1309456" y="0"/>
                  </a:moveTo>
                  <a:cubicBezTo>
                    <a:pt x="586264" y="0"/>
                    <a:pt x="0" y="79390"/>
                    <a:pt x="0" y="177322"/>
                  </a:cubicBezTo>
                  <a:cubicBezTo>
                    <a:pt x="0" y="275255"/>
                    <a:pt x="586264" y="354645"/>
                    <a:pt x="1309456" y="354645"/>
                  </a:cubicBezTo>
                  <a:cubicBezTo>
                    <a:pt x="2032649" y="354645"/>
                    <a:pt x="2618913" y="275255"/>
                    <a:pt x="2618913" y="177322"/>
                  </a:cubicBezTo>
                  <a:cubicBezTo>
                    <a:pt x="2618913" y="79390"/>
                    <a:pt x="2032649" y="0"/>
                    <a:pt x="1309456" y="0"/>
                  </a:cubicBezTo>
                  <a:close/>
                </a:path>
              </a:pathLst>
            </a:custGeom>
            <a:solidFill>
              <a:srgbClr val="06D001">
                <a:alpha val="9804"/>
              </a:srgbClr>
            </a:solidFill>
            <a:ln cap="sq">
              <a:noFill/>
              <a:prstDash val="solid"/>
              <a:miter/>
            </a:ln>
          </p:spPr>
          <p:txBody>
            <a:bodyPr/>
            <a:lstStyle/>
            <a:p>
              <a:endParaRPr lang="en-PH"/>
            </a:p>
          </p:txBody>
        </p:sp>
        <p:sp>
          <p:nvSpPr>
            <p:cNvPr id="13" name="TextBox 13"/>
            <p:cNvSpPr txBox="1"/>
            <p:nvPr/>
          </p:nvSpPr>
          <p:spPr>
            <a:xfrm>
              <a:off x="245523" y="-23902"/>
              <a:ext cx="2127867" cy="345299"/>
            </a:xfrm>
            <a:prstGeom prst="rect">
              <a:avLst/>
            </a:prstGeom>
          </p:spPr>
          <p:txBody>
            <a:bodyPr lIns="33020" tIns="33020" rIns="33020" bIns="33020" rtlCol="0" anchor="ctr"/>
            <a:lstStyle/>
            <a:p>
              <a:pPr algn="ctr" defTabSz="594360">
                <a:lnSpc>
                  <a:spcPts val="1911"/>
                </a:lnSpc>
                <a:spcBef>
                  <a:spcPct val="0"/>
                </a:spcBef>
                <a:buClrTx/>
              </a:pPr>
              <a:endParaRPr sz="1170" kern="1200">
                <a:solidFill>
                  <a:prstClr val="black"/>
                </a:solidFill>
                <a:latin typeface="Calibri"/>
                <a:ea typeface="+mn-ea"/>
                <a:cs typeface="+mn-cs"/>
              </a:endParaRPr>
            </a:p>
          </p:txBody>
        </p:sp>
      </p:grpSp>
      <p:sp>
        <p:nvSpPr>
          <p:cNvPr id="14" name="Freeform 14"/>
          <p:cNvSpPr/>
          <p:nvPr/>
        </p:nvSpPr>
        <p:spPr>
          <a:xfrm rot="5400000">
            <a:off x="7376300" y="5466616"/>
            <a:ext cx="943411" cy="2674620"/>
          </a:xfrm>
          <a:custGeom>
            <a:avLst/>
            <a:gdLst/>
            <a:ahLst/>
            <a:cxnLst/>
            <a:rect l="l" t="t" r="r" b="b"/>
            <a:pathLst>
              <a:path w="1451402" h="4114800">
                <a:moveTo>
                  <a:pt x="0" y="0"/>
                </a:moveTo>
                <a:lnTo>
                  <a:pt x="1451403" y="0"/>
                </a:lnTo>
                <a:lnTo>
                  <a:pt x="145140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6" name="TextBox 16"/>
          <p:cNvSpPr txBox="1"/>
          <p:nvPr/>
        </p:nvSpPr>
        <p:spPr>
          <a:xfrm>
            <a:off x="55721" y="347380"/>
            <a:ext cx="11418612" cy="1275221"/>
          </a:xfrm>
          <a:prstGeom prst="rect">
            <a:avLst/>
          </a:prstGeom>
        </p:spPr>
        <p:txBody>
          <a:bodyPr lIns="0" tIns="0" rIns="0" bIns="0" rtlCol="0" anchor="t">
            <a:spAutoFit/>
          </a:bodyPr>
          <a:lstStyle/>
          <a:p>
            <a:pPr defTabSz="594360">
              <a:lnSpc>
                <a:spcPts val="5096"/>
              </a:lnSpc>
              <a:spcBef>
                <a:spcPct val="0"/>
              </a:spcBef>
              <a:buClrTx/>
            </a:pPr>
            <a:r>
              <a:rPr lang="en-US" sz="3640" b="1" kern="1200">
                <a:solidFill>
                  <a:srgbClr val="F3FF90"/>
                </a:solidFill>
                <a:latin typeface="Poppins Bold"/>
                <a:ea typeface="Poppins Bold"/>
                <a:cs typeface="Poppins Bold"/>
                <a:sym typeface="Poppins Bold"/>
              </a:rPr>
              <a:t>Monthly Scorecard: LGU &amp; Community Engagement</a:t>
            </a:r>
          </a:p>
        </p:txBody>
      </p:sp>
      <p:graphicFrame>
        <p:nvGraphicFramePr>
          <p:cNvPr id="17" name="Table 16">
            <a:extLst>
              <a:ext uri="{FF2B5EF4-FFF2-40B4-BE49-F238E27FC236}">
                <a16:creationId xmlns:a16="http://schemas.microsoft.com/office/drawing/2014/main" id="{3A985ABF-8967-4D07-9F7D-E2481967594A}"/>
              </a:ext>
            </a:extLst>
          </p:cNvPr>
          <p:cNvGraphicFramePr>
            <a:graphicFrameLocks noGrp="1"/>
          </p:cNvGraphicFramePr>
          <p:nvPr/>
        </p:nvGraphicFramePr>
        <p:xfrm>
          <a:off x="148590" y="1647955"/>
          <a:ext cx="11388744" cy="5179565"/>
        </p:xfrm>
        <a:graphic>
          <a:graphicData uri="http://schemas.openxmlformats.org/drawingml/2006/table">
            <a:tbl>
              <a:tblPr/>
              <a:tblGrid>
                <a:gridCol w="1423593">
                  <a:extLst>
                    <a:ext uri="{9D8B030D-6E8A-4147-A177-3AD203B41FA5}">
                      <a16:colId xmlns:a16="http://schemas.microsoft.com/office/drawing/2014/main" val="1614625210"/>
                    </a:ext>
                  </a:extLst>
                </a:gridCol>
                <a:gridCol w="1423593">
                  <a:extLst>
                    <a:ext uri="{9D8B030D-6E8A-4147-A177-3AD203B41FA5}">
                      <a16:colId xmlns:a16="http://schemas.microsoft.com/office/drawing/2014/main" val="2722762993"/>
                    </a:ext>
                  </a:extLst>
                </a:gridCol>
                <a:gridCol w="1423593">
                  <a:extLst>
                    <a:ext uri="{9D8B030D-6E8A-4147-A177-3AD203B41FA5}">
                      <a16:colId xmlns:a16="http://schemas.microsoft.com/office/drawing/2014/main" val="2234914672"/>
                    </a:ext>
                  </a:extLst>
                </a:gridCol>
                <a:gridCol w="1423593">
                  <a:extLst>
                    <a:ext uri="{9D8B030D-6E8A-4147-A177-3AD203B41FA5}">
                      <a16:colId xmlns:a16="http://schemas.microsoft.com/office/drawing/2014/main" val="3446259751"/>
                    </a:ext>
                  </a:extLst>
                </a:gridCol>
                <a:gridCol w="1423593">
                  <a:extLst>
                    <a:ext uri="{9D8B030D-6E8A-4147-A177-3AD203B41FA5}">
                      <a16:colId xmlns:a16="http://schemas.microsoft.com/office/drawing/2014/main" val="2713190153"/>
                    </a:ext>
                  </a:extLst>
                </a:gridCol>
                <a:gridCol w="1423593">
                  <a:extLst>
                    <a:ext uri="{9D8B030D-6E8A-4147-A177-3AD203B41FA5}">
                      <a16:colId xmlns:a16="http://schemas.microsoft.com/office/drawing/2014/main" val="2582370838"/>
                    </a:ext>
                  </a:extLst>
                </a:gridCol>
                <a:gridCol w="1423593">
                  <a:extLst>
                    <a:ext uri="{9D8B030D-6E8A-4147-A177-3AD203B41FA5}">
                      <a16:colId xmlns:a16="http://schemas.microsoft.com/office/drawing/2014/main" val="768227784"/>
                    </a:ext>
                  </a:extLst>
                </a:gridCol>
                <a:gridCol w="1423593">
                  <a:extLst>
                    <a:ext uri="{9D8B030D-6E8A-4147-A177-3AD203B41FA5}">
                      <a16:colId xmlns:a16="http://schemas.microsoft.com/office/drawing/2014/main" val="873733756"/>
                    </a:ext>
                  </a:extLst>
                </a:gridCol>
              </a:tblGrid>
              <a:tr h="520833">
                <a:tc>
                  <a:txBody>
                    <a:bodyPr/>
                    <a:lstStyle/>
                    <a:p>
                      <a:r>
                        <a:rPr lang="en-PH" sz="1300" b="1">
                          <a:effectLst/>
                        </a:rPr>
                        <a:t>Indicator</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b="1">
                          <a:effectLst/>
                        </a:rPr>
                        <a:t>Definition / What It Measures</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b="1">
                          <a:effectLst/>
                        </a:rPr>
                        <a:t>Data Source</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b="1">
                          <a:effectLst/>
                        </a:rPr>
                        <a:t>Target</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b="1">
                          <a:effectLst/>
                        </a:rPr>
                        <a:t>Current Month</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b="1">
                          <a:effectLst/>
                        </a:rPr>
                        <a:t>Previous Month</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b="1">
                          <a:effectLst/>
                        </a:rPr>
                        <a:t>Trend</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b="1">
                          <a:effectLst/>
                        </a:rPr>
                        <a:t>Remarks / Strategic Action</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105335629"/>
                  </a:ext>
                </a:extLst>
              </a:tr>
              <a:tr h="1401361">
                <a:tc>
                  <a:txBody>
                    <a:bodyPr/>
                    <a:lstStyle/>
                    <a:p>
                      <a:r>
                        <a:rPr lang="en-PH" sz="1300">
                          <a:effectLst/>
                        </a:rPr>
                        <a:t>SEF utilization aligned to learning priorities</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Percentage of SEF expenditures supporting literacy, numeracy, teacher support, and facilities</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SEF financial reports / LSB records</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 ___% aligned</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___%</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___%</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Improving / Stable / Declining</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300">
                        <a:effectLst/>
                      </a:endParaRP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118789994"/>
                  </a:ext>
                </a:extLst>
              </a:tr>
              <a:tr h="814343">
                <a:tc>
                  <a:txBody>
                    <a:bodyPr/>
                    <a:lstStyle/>
                    <a:p>
                      <a:r>
                        <a:rPr lang="en-PH" sz="1300">
                          <a:effectLst/>
                        </a:rPr>
                        <a:t>Active LGU and community partnerships</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Number of ongoing partnerships supporting schools</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MOAs / partnership database</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 ___ partnerships</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___</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___</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Improving / Stable / Declining</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300">
                        <a:effectLst/>
                      </a:endParaRP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1876739159"/>
                  </a:ext>
                </a:extLst>
              </a:tr>
              <a:tr h="716506">
                <a:tc>
                  <a:txBody>
                    <a:bodyPr/>
                    <a:lstStyle/>
                    <a:p>
                      <a:r>
                        <a:rPr lang="en-PH" sz="1300">
                          <a:effectLst/>
                        </a:rPr>
                        <a:t>Local School Board meetings conducted</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Number of LSB meetings held as scheduled</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LSB minutes</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 ___ per quarter</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___</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___</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Improving / Stable / Declining</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300">
                        <a:effectLst/>
                      </a:endParaRP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1339336929"/>
                  </a:ext>
                </a:extLst>
              </a:tr>
              <a:tr h="1010016">
                <a:tc>
                  <a:txBody>
                    <a:bodyPr/>
                    <a:lstStyle/>
                    <a:p>
                      <a:r>
                        <a:rPr lang="en-PH" sz="1300">
                          <a:effectLst/>
                        </a:rPr>
                        <a:t>Community-supported education initiatives</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Programs or projects funded or supported by community groups</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School and LGU reports</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 ___ initiatives</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___</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___</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Improving / Stable / Declining</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300">
                        <a:effectLst/>
                      </a:endParaRP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1877612748"/>
                  </a:ext>
                </a:extLst>
              </a:tr>
              <a:tr h="716506">
                <a:tc>
                  <a:txBody>
                    <a:bodyPr/>
                    <a:lstStyle/>
                    <a:p>
                      <a:r>
                        <a:rPr lang="en-PH" sz="1300">
                          <a:effectLst/>
                        </a:rPr>
                        <a:t>Next partnership targets</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r>
                        <a:rPr lang="en-PH" sz="1300">
                          <a:effectLst/>
                        </a:rPr>
                        <a:t>Identified LGUs, NGOs, or private partners for eng</a:t>
                      </a: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300">
                        <a:effectLst/>
                      </a:endParaRP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300">
                        <a:effectLst/>
                      </a:endParaRP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300">
                        <a:effectLst/>
                      </a:endParaRP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300">
                        <a:effectLst/>
                      </a:endParaRP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300">
                        <a:effectLst/>
                      </a:endParaRP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tc>
                  <a:txBody>
                    <a:bodyPr/>
                    <a:lstStyle/>
                    <a:p>
                      <a:endParaRPr lang="en-PH" sz="1300" dirty="0">
                        <a:effectLst/>
                      </a:endParaRPr>
                    </a:p>
                  </a:txBody>
                  <a:tcPr marL="19228" marR="19228" marT="9614" marB="9614" anchor="ctr">
                    <a:lnL w="6350" cap="flat" cmpd="sng" algn="ctr">
                      <a:solidFill>
                        <a:srgbClr val="F3FF90"/>
                      </a:solidFill>
                      <a:prstDash val="solid"/>
                      <a:round/>
                      <a:headEnd type="none" w="med" len="med"/>
                      <a:tailEnd type="none" w="med" len="med"/>
                    </a:lnL>
                    <a:lnR w="6350" cap="flat" cmpd="sng" algn="ctr">
                      <a:solidFill>
                        <a:srgbClr val="F3FF90"/>
                      </a:solidFill>
                      <a:prstDash val="solid"/>
                      <a:round/>
                      <a:headEnd type="none" w="med" len="med"/>
                      <a:tailEnd type="none" w="med" len="med"/>
                    </a:lnR>
                    <a:lnT w="6350" cap="flat" cmpd="sng" algn="ctr">
                      <a:solidFill>
                        <a:srgbClr val="F3FF90"/>
                      </a:solidFill>
                      <a:prstDash val="solid"/>
                      <a:round/>
                      <a:headEnd type="none" w="med" len="med"/>
                      <a:tailEnd type="none" w="med" len="med"/>
                    </a:lnT>
                    <a:lnB w="6350" cap="flat" cmpd="sng" algn="ctr">
                      <a:solidFill>
                        <a:srgbClr val="F3FF90"/>
                      </a:solidFill>
                      <a:prstDash val="solid"/>
                      <a:round/>
                      <a:headEnd type="none" w="med" len="med"/>
                      <a:tailEnd type="none" w="med" len="med"/>
                    </a:lnB>
                    <a:solidFill>
                      <a:srgbClr val="FFFFFF"/>
                    </a:solidFill>
                  </a:tcPr>
                </a:tc>
                <a:extLst>
                  <a:ext uri="{0D108BD9-81ED-4DB2-BD59-A6C34878D82A}">
                    <a16:rowId xmlns:a16="http://schemas.microsoft.com/office/drawing/2014/main" val="1124181768"/>
                  </a:ext>
                </a:extLst>
              </a:tr>
            </a:tbl>
          </a:graphicData>
        </a:graphic>
      </p:graphicFrame>
      <p:sp>
        <p:nvSpPr>
          <p:cNvPr id="18" name="Rectangle 1">
            <a:extLst>
              <a:ext uri="{FF2B5EF4-FFF2-40B4-BE49-F238E27FC236}">
                <a16:creationId xmlns:a16="http://schemas.microsoft.com/office/drawing/2014/main" id="{00AFC776-74B0-4C04-BBE4-3956C05794FF}"/>
              </a:ext>
            </a:extLst>
          </p:cNvPr>
          <p:cNvSpPr>
            <a:spLocks noChangeArrowheads="1"/>
          </p:cNvSpPr>
          <p:nvPr/>
        </p:nvSpPr>
        <p:spPr bwMode="auto">
          <a:xfrm>
            <a:off x="2106058" y="1132267"/>
            <a:ext cx="120097"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436" tIns="29718" rIns="59436" bIns="29718" numCol="1" anchor="ctr" anchorCtr="0" compatLnSpc="1">
            <a:prstTxWarp prst="textNoShape">
              <a:avLst/>
            </a:prstTxWarp>
            <a:spAutoFit/>
          </a:bodyPr>
          <a:lstStyle/>
          <a:p>
            <a:pPr defTabSz="594360">
              <a:buClrTx/>
            </a:pPr>
            <a:endParaRPr lang="en-PH" sz="1170" kern="1200">
              <a:solidFill>
                <a:prstClr val="black"/>
              </a:solidFill>
              <a:latin typeface="Calibri"/>
              <a:ea typeface="+mn-ea"/>
              <a:cs typeface="+mn-cs"/>
            </a:endParaRPr>
          </a:p>
        </p:txBody>
      </p:sp>
      <p:sp>
        <p:nvSpPr>
          <p:cNvPr id="19" name="TextBox 18">
            <a:extLst>
              <a:ext uri="{FF2B5EF4-FFF2-40B4-BE49-F238E27FC236}">
                <a16:creationId xmlns:a16="http://schemas.microsoft.com/office/drawing/2014/main" id="{237BA823-C8F5-4E66-8683-9E805045883A}"/>
              </a:ext>
            </a:extLst>
          </p:cNvPr>
          <p:cNvSpPr txBox="1"/>
          <p:nvPr/>
        </p:nvSpPr>
        <p:spPr>
          <a:xfrm>
            <a:off x="7182998" y="176617"/>
            <a:ext cx="3861648" cy="400110"/>
          </a:xfrm>
          <a:prstGeom prst="rect">
            <a:avLst/>
          </a:prstGeom>
          <a:noFill/>
          <a:ln w="9525">
            <a:solidFill>
              <a:schemeClr val="tx1"/>
            </a:solidFill>
          </a:ln>
        </p:spPr>
        <p:txBody>
          <a:bodyPr wrap="square" rtlCol="0">
            <a:spAutoFit/>
          </a:bodyPr>
          <a:lstStyle/>
          <a:p>
            <a:pPr algn="ctr"/>
            <a:r>
              <a:rPr lang="en-PH" sz="2000" b="1" dirty="0">
                <a:highlight>
                  <a:srgbClr val="FFFF00"/>
                </a:highlight>
              </a:rPr>
              <a:t>Insert Drive Link of the MOVs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 name="Google Shape;134;p4">
            <a:extLst>
              <a:ext uri="{FF2B5EF4-FFF2-40B4-BE49-F238E27FC236}">
                <a16:creationId xmlns:a16="http://schemas.microsoft.com/office/drawing/2014/main" id="{681B1C8B-9289-4371-8256-F80215D0C833}"/>
              </a:ext>
            </a:extLst>
          </p:cNvPr>
          <p:cNvSpPr txBox="1"/>
          <p:nvPr/>
        </p:nvSpPr>
        <p:spPr>
          <a:xfrm>
            <a:off x="1783109" y="644753"/>
            <a:ext cx="8320980"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PH" sz="2800" b="1" dirty="0">
                <a:solidFill>
                  <a:srgbClr val="000000"/>
                </a:solidFill>
                <a:latin typeface="Poppins"/>
                <a:ea typeface="Poppins"/>
                <a:cs typeface="Poppins"/>
                <a:sym typeface="Poppins"/>
              </a:rPr>
              <a:t>Report on Key Performance Indicators</a:t>
            </a:r>
            <a:endParaRPr lang="en-PH" sz="2800" dirty="0"/>
          </a:p>
        </p:txBody>
      </p:sp>
      <p:pic>
        <p:nvPicPr>
          <p:cNvPr id="7" name="Picture 6">
            <a:extLst>
              <a:ext uri="{FF2B5EF4-FFF2-40B4-BE49-F238E27FC236}">
                <a16:creationId xmlns:a16="http://schemas.microsoft.com/office/drawing/2014/main" id="{B57833D1-CE2E-4A48-92E9-AB195D9EF1A1}"/>
              </a:ext>
            </a:extLst>
          </p:cNvPr>
          <p:cNvPicPr>
            <a:picLocks noChangeAspect="1"/>
          </p:cNvPicPr>
          <p:nvPr/>
        </p:nvPicPr>
        <p:blipFill>
          <a:blip r:embed="rId2"/>
          <a:stretch>
            <a:fillRect/>
          </a:stretch>
        </p:blipFill>
        <p:spPr>
          <a:xfrm>
            <a:off x="871461" y="1565826"/>
            <a:ext cx="10144275" cy="4183548"/>
          </a:xfrm>
          <a:prstGeom prst="rect">
            <a:avLst/>
          </a:prstGeom>
        </p:spPr>
      </p:pic>
      <p:sp>
        <p:nvSpPr>
          <p:cNvPr id="2" name="Rectangle 1">
            <a:extLst>
              <a:ext uri="{FF2B5EF4-FFF2-40B4-BE49-F238E27FC236}">
                <a16:creationId xmlns:a16="http://schemas.microsoft.com/office/drawing/2014/main" id="{FED207C4-830C-4762-8469-356D0C7B2845}"/>
              </a:ext>
            </a:extLst>
          </p:cNvPr>
          <p:cNvSpPr/>
          <p:nvPr/>
        </p:nvSpPr>
        <p:spPr>
          <a:xfrm>
            <a:off x="4177211" y="3657600"/>
            <a:ext cx="3070071"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SAMPLE</a:t>
            </a:r>
          </a:p>
        </p:txBody>
      </p:sp>
    </p:spTree>
    <p:extLst>
      <p:ext uri="{BB962C8B-B14F-4D97-AF65-F5344CB8AC3E}">
        <p14:creationId xmlns:p14="http://schemas.microsoft.com/office/powerpoint/2010/main" val="1074539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4;p4">
            <a:extLst>
              <a:ext uri="{FF2B5EF4-FFF2-40B4-BE49-F238E27FC236}">
                <a16:creationId xmlns:a16="http://schemas.microsoft.com/office/drawing/2014/main" id="{681B1C8B-9289-4371-8256-F80215D0C833}"/>
              </a:ext>
            </a:extLst>
          </p:cNvPr>
          <p:cNvSpPr txBox="1"/>
          <p:nvPr/>
        </p:nvSpPr>
        <p:spPr>
          <a:xfrm>
            <a:off x="1783109" y="644753"/>
            <a:ext cx="8320980"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PH" sz="2800" b="1" dirty="0">
                <a:solidFill>
                  <a:srgbClr val="000000"/>
                </a:solidFill>
                <a:latin typeface="Poppins"/>
                <a:ea typeface="Poppins"/>
                <a:cs typeface="Poppins"/>
                <a:sym typeface="Poppins"/>
              </a:rPr>
              <a:t>Report on Key Performance Indicators</a:t>
            </a:r>
            <a:endParaRPr lang="en-PH" sz="2800" dirty="0"/>
          </a:p>
        </p:txBody>
      </p:sp>
      <p:pic>
        <p:nvPicPr>
          <p:cNvPr id="3" name="Picture 2">
            <a:extLst>
              <a:ext uri="{FF2B5EF4-FFF2-40B4-BE49-F238E27FC236}">
                <a16:creationId xmlns:a16="http://schemas.microsoft.com/office/drawing/2014/main" id="{65E423DD-45BF-4E67-8F15-F867C3D8265E}"/>
              </a:ext>
            </a:extLst>
          </p:cNvPr>
          <p:cNvPicPr>
            <a:picLocks noChangeAspect="1"/>
          </p:cNvPicPr>
          <p:nvPr/>
        </p:nvPicPr>
        <p:blipFill>
          <a:blip r:embed="rId2"/>
          <a:stretch>
            <a:fillRect/>
          </a:stretch>
        </p:blipFill>
        <p:spPr>
          <a:xfrm>
            <a:off x="1184547" y="1705982"/>
            <a:ext cx="9692085" cy="3365603"/>
          </a:xfrm>
          <a:prstGeom prst="rect">
            <a:avLst/>
          </a:prstGeom>
        </p:spPr>
      </p:pic>
      <p:sp>
        <p:nvSpPr>
          <p:cNvPr id="4" name="Rectangle 3">
            <a:extLst>
              <a:ext uri="{FF2B5EF4-FFF2-40B4-BE49-F238E27FC236}">
                <a16:creationId xmlns:a16="http://schemas.microsoft.com/office/drawing/2014/main" id="{1E7AEE61-9B0D-4C78-94B1-389BF1583EDB}"/>
              </a:ext>
            </a:extLst>
          </p:cNvPr>
          <p:cNvSpPr/>
          <p:nvPr/>
        </p:nvSpPr>
        <p:spPr>
          <a:xfrm>
            <a:off x="4177211" y="3657600"/>
            <a:ext cx="3070071"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SAMPLE</a:t>
            </a:r>
          </a:p>
        </p:txBody>
      </p:sp>
    </p:spTree>
    <p:extLst>
      <p:ext uri="{BB962C8B-B14F-4D97-AF65-F5344CB8AC3E}">
        <p14:creationId xmlns:p14="http://schemas.microsoft.com/office/powerpoint/2010/main" val="1130591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4;p4">
            <a:extLst>
              <a:ext uri="{FF2B5EF4-FFF2-40B4-BE49-F238E27FC236}">
                <a16:creationId xmlns:a16="http://schemas.microsoft.com/office/drawing/2014/main" id="{681B1C8B-9289-4371-8256-F80215D0C833}"/>
              </a:ext>
            </a:extLst>
          </p:cNvPr>
          <p:cNvSpPr txBox="1"/>
          <p:nvPr/>
        </p:nvSpPr>
        <p:spPr>
          <a:xfrm>
            <a:off x="1783109" y="644753"/>
            <a:ext cx="8320980"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PH" sz="2800" b="1" dirty="0">
                <a:solidFill>
                  <a:srgbClr val="000000"/>
                </a:solidFill>
                <a:latin typeface="Poppins"/>
                <a:ea typeface="Poppins"/>
                <a:cs typeface="Poppins"/>
                <a:sym typeface="Poppins"/>
              </a:rPr>
              <a:t>Report on Key Performance Indicators</a:t>
            </a:r>
            <a:endParaRPr lang="en-PH" sz="2800" dirty="0"/>
          </a:p>
        </p:txBody>
      </p:sp>
      <p:pic>
        <p:nvPicPr>
          <p:cNvPr id="3" name="Picture 2">
            <a:extLst>
              <a:ext uri="{FF2B5EF4-FFF2-40B4-BE49-F238E27FC236}">
                <a16:creationId xmlns:a16="http://schemas.microsoft.com/office/drawing/2014/main" id="{EB075F3D-9A1F-4039-A988-FD291CD618D8}"/>
              </a:ext>
            </a:extLst>
          </p:cNvPr>
          <p:cNvPicPr>
            <a:picLocks noChangeAspect="1"/>
          </p:cNvPicPr>
          <p:nvPr/>
        </p:nvPicPr>
        <p:blipFill>
          <a:blip r:embed="rId2"/>
          <a:stretch>
            <a:fillRect/>
          </a:stretch>
        </p:blipFill>
        <p:spPr>
          <a:xfrm>
            <a:off x="758315" y="1296817"/>
            <a:ext cx="10670267" cy="4839578"/>
          </a:xfrm>
          <a:prstGeom prst="rect">
            <a:avLst/>
          </a:prstGeom>
        </p:spPr>
      </p:pic>
    </p:spTree>
    <p:extLst>
      <p:ext uri="{BB962C8B-B14F-4D97-AF65-F5344CB8AC3E}">
        <p14:creationId xmlns:p14="http://schemas.microsoft.com/office/powerpoint/2010/main" val="2828021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4;p4">
            <a:extLst>
              <a:ext uri="{FF2B5EF4-FFF2-40B4-BE49-F238E27FC236}">
                <a16:creationId xmlns:a16="http://schemas.microsoft.com/office/drawing/2014/main" id="{681B1C8B-9289-4371-8256-F80215D0C833}"/>
              </a:ext>
            </a:extLst>
          </p:cNvPr>
          <p:cNvSpPr txBox="1"/>
          <p:nvPr/>
        </p:nvSpPr>
        <p:spPr>
          <a:xfrm>
            <a:off x="1783109" y="644753"/>
            <a:ext cx="8320980"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PH" sz="2800" b="1" dirty="0">
                <a:solidFill>
                  <a:srgbClr val="000000"/>
                </a:solidFill>
                <a:latin typeface="Poppins"/>
                <a:ea typeface="Poppins"/>
                <a:cs typeface="Poppins"/>
                <a:sym typeface="Poppins"/>
              </a:rPr>
              <a:t>Report on Key Performance Indicators</a:t>
            </a:r>
            <a:endParaRPr lang="en-PH" sz="2800" dirty="0"/>
          </a:p>
        </p:txBody>
      </p:sp>
      <p:sp>
        <p:nvSpPr>
          <p:cNvPr id="5" name="TextBox 4">
            <a:extLst>
              <a:ext uri="{FF2B5EF4-FFF2-40B4-BE49-F238E27FC236}">
                <a16:creationId xmlns:a16="http://schemas.microsoft.com/office/drawing/2014/main" id="{B7A5B19C-1484-4333-8827-C1AC09205F81}"/>
              </a:ext>
            </a:extLst>
          </p:cNvPr>
          <p:cNvSpPr txBox="1"/>
          <p:nvPr/>
        </p:nvSpPr>
        <p:spPr>
          <a:xfrm>
            <a:off x="2971799" y="1268512"/>
            <a:ext cx="5943600" cy="307777"/>
          </a:xfrm>
          <a:prstGeom prst="rect">
            <a:avLst/>
          </a:prstGeom>
          <a:noFill/>
        </p:spPr>
        <p:txBody>
          <a:bodyPr wrap="square">
            <a:sp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CRLA Pre-test Results</a:t>
            </a:r>
          </a:p>
        </p:txBody>
      </p:sp>
      <p:pic>
        <p:nvPicPr>
          <p:cNvPr id="3" name="Picture 2">
            <a:extLst>
              <a:ext uri="{FF2B5EF4-FFF2-40B4-BE49-F238E27FC236}">
                <a16:creationId xmlns:a16="http://schemas.microsoft.com/office/drawing/2014/main" id="{DD5B34CD-FFD4-4A9C-9F6C-8CDACACC054A}"/>
              </a:ext>
            </a:extLst>
          </p:cNvPr>
          <p:cNvPicPr>
            <a:picLocks noChangeAspect="1"/>
          </p:cNvPicPr>
          <p:nvPr/>
        </p:nvPicPr>
        <p:blipFill>
          <a:blip r:embed="rId2"/>
          <a:stretch>
            <a:fillRect/>
          </a:stretch>
        </p:blipFill>
        <p:spPr>
          <a:xfrm>
            <a:off x="837164" y="1576289"/>
            <a:ext cx="10449281" cy="4470399"/>
          </a:xfrm>
          <a:prstGeom prst="rect">
            <a:avLst/>
          </a:prstGeom>
        </p:spPr>
      </p:pic>
    </p:spTree>
    <p:extLst>
      <p:ext uri="{BB962C8B-B14F-4D97-AF65-F5344CB8AC3E}">
        <p14:creationId xmlns:p14="http://schemas.microsoft.com/office/powerpoint/2010/main" val="1402673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4;p4">
            <a:extLst>
              <a:ext uri="{FF2B5EF4-FFF2-40B4-BE49-F238E27FC236}">
                <a16:creationId xmlns:a16="http://schemas.microsoft.com/office/drawing/2014/main" id="{681B1C8B-9289-4371-8256-F80215D0C833}"/>
              </a:ext>
            </a:extLst>
          </p:cNvPr>
          <p:cNvSpPr txBox="1"/>
          <p:nvPr/>
        </p:nvSpPr>
        <p:spPr>
          <a:xfrm>
            <a:off x="1783109" y="644753"/>
            <a:ext cx="8320980"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PH" sz="2800" b="1" dirty="0">
                <a:solidFill>
                  <a:srgbClr val="000000"/>
                </a:solidFill>
                <a:latin typeface="Poppins"/>
                <a:ea typeface="Poppins"/>
                <a:cs typeface="Poppins"/>
                <a:sym typeface="Poppins"/>
              </a:rPr>
              <a:t>Report on Key Performance Indicators</a:t>
            </a:r>
            <a:endParaRPr lang="en-PH" sz="2800" dirty="0"/>
          </a:p>
        </p:txBody>
      </p:sp>
      <p:sp>
        <p:nvSpPr>
          <p:cNvPr id="5" name="TextBox 4">
            <a:extLst>
              <a:ext uri="{FF2B5EF4-FFF2-40B4-BE49-F238E27FC236}">
                <a16:creationId xmlns:a16="http://schemas.microsoft.com/office/drawing/2014/main" id="{B7A5B19C-1484-4333-8827-C1AC09205F81}"/>
              </a:ext>
            </a:extLst>
          </p:cNvPr>
          <p:cNvSpPr txBox="1"/>
          <p:nvPr/>
        </p:nvSpPr>
        <p:spPr>
          <a:xfrm>
            <a:off x="2971799" y="1268512"/>
            <a:ext cx="5943600" cy="307777"/>
          </a:xfrm>
          <a:prstGeom prst="rect">
            <a:avLst/>
          </a:prstGeom>
          <a:noFill/>
        </p:spPr>
        <p:txBody>
          <a:bodyPr wrap="square">
            <a:sp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Phil-IRI Pre-test Results, Elementary</a:t>
            </a:r>
          </a:p>
        </p:txBody>
      </p:sp>
      <p:pic>
        <p:nvPicPr>
          <p:cNvPr id="4" name="Picture 3">
            <a:extLst>
              <a:ext uri="{FF2B5EF4-FFF2-40B4-BE49-F238E27FC236}">
                <a16:creationId xmlns:a16="http://schemas.microsoft.com/office/drawing/2014/main" id="{554D6ED6-DCA7-4C6B-8E1C-7B6EA4B9DAAA}"/>
              </a:ext>
            </a:extLst>
          </p:cNvPr>
          <p:cNvPicPr>
            <a:picLocks noChangeAspect="1"/>
          </p:cNvPicPr>
          <p:nvPr/>
        </p:nvPicPr>
        <p:blipFill>
          <a:blip r:embed="rId2"/>
          <a:stretch>
            <a:fillRect/>
          </a:stretch>
        </p:blipFill>
        <p:spPr>
          <a:xfrm>
            <a:off x="791557" y="1988281"/>
            <a:ext cx="11135609" cy="4864211"/>
          </a:xfrm>
          <a:prstGeom prst="rect">
            <a:avLst/>
          </a:prstGeom>
        </p:spPr>
      </p:pic>
    </p:spTree>
    <p:extLst>
      <p:ext uri="{BB962C8B-B14F-4D97-AF65-F5344CB8AC3E}">
        <p14:creationId xmlns:p14="http://schemas.microsoft.com/office/powerpoint/2010/main" val="191082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4;p4">
            <a:extLst>
              <a:ext uri="{FF2B5EF4-FFF2-40B4-BE49-F238E27FC236}">
                <a16:creationId xmlns:a16="http://schemas.microsoft.com/office/drawing/2014/main" id="{681B1C8B-9289-4371-8256-F80215D0C833}"/>
              </a:ext>
            </a:extLst>
          </p:cNvPr>
          <p:cNvSpPr txBox="1"/>
          <p:nvPr/>
        </p:nvSpPr>
        <p:spPr>
          <a:xfrm>
            <a:off x="1783109" y="644753"/>
            <a:ext cx="8320980"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PH" sz="2800" b="1" dirty="0">
                <a:solidFill>
                  <a:srgbClr val="000000"/>
                </a:solidFill>
                <a:latin typeface="Poppins"/>
                <a:ea typeface="Poppins"/>
                <a:cs typeface="Poppins"/>
                <a:sym typeface="Poppins"/>
              </a:rPr>
              <a:t>Report on Key Performance Indicators</a:t>
            </a:r>
            <a:endParaRPr lang="en-PH" sz="2800" dirty="0"/>
          </a:p>
        </p:txBody>
      </p:sp>
      <p:sp>
        <p:nvSpPr>
          <p:cNvPr id="5" name="TextBox 4">
            <a:extLst>
              <a:ext uri="{FF2B5EF4-FFF2-40B4-BE49-F238E27FC236}">
                <a16:creationId xmlns:a16="http://schemas.microsoft.com/office/drawing/2014/main" id="{B7A5B19C-1484-4333-8827-C1AC09205F81}"/>
              </a:ext>
            </a:extLst>
          </p:cNvPr>
          <p:cNvSpPr txBox="1"/>
          <p:nvPr/>
        </p:nvSpPr>
        <p:spPr>
          <a:xfrm>
            <a:off x="2971799" y="1268512"/>
            <a:ext cx="5943600" cy="307777"/>
          </a:xfrm>
          <a:prstGeom prst="rect">
            <a:avLst/>
          </a:prstGeom>
          <a:noFill/>
        </p:spPr>
        <p:txBody>
          <a:bodyPr wrap="square">
            <a:sp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Phil-IRI Pre-test Results, JHS</a:t>
            </a:r>
          </a:p>
        </p:txBody>
      </p:sp>
      <p:pic>
        <p:nvPicPr>
          <p:cNvPr id="3" name="Picture 2">
            <a:extLst>
              <a:ext uri="{FF2B5EF4-FFF2-40B4-BE49-F238E27FC236}">
                <a16:creationId xmlns:a16="http://schemas.microsoft.com/office/drawing/2014/main" id="{634116FD-23C1-4491-A6DD-DA3C9D369504}"/>
              </a:ext>
            </a:extLst>
          </p:cNvPr>
          <p:cNvPicPr>
            <a:picLocks noChangeAspect="1"/>
          </p:cNvPicPr>
          <p:nvPr/>
        </p:nvPicPr>
        <p:blipFill>
          <a:blip r:embed="rId2"/>
          <a:stretch>
            <a:fillRect/>
          </a:stretch>
        </p:blipFill>
        <p:spPr>
          <a:xfrm>
            <a:off x="1783109" y="2079757"/>
            <a:ext cx="8815672" cy="3484456"/>
          </a:xfrm>
          <a:prstGeom prst="rect">
            <a:avLst/>
          </a:prstGeom>
        </p:spPr>
      </p:pic>
    </p:spTree>
    <p:extLst>
      <p:ext uri="{BB962C8B-B14F-4D97-AF65-F5344CB8AC3E}">
        <p14:creationId xmlns:p14="http://schemas.microsoft.com/office/powerpoint/2010/main" val="287862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B1325-21E3-5CE1-7E8B-95CBE3B8504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3CFC987-0B79-9FF3-A607-9229764E8978}"/>
              </a:ext>
            </a:extLst>
          </p:cNvPr>
          <p:cNvGraphicFramePr>
            <a:graphicFrameLocks noGrp="1"/>
          </p:cNvGraphicFramePr>
          <p:nvPr>
            <p:extLst>
              <p:ext uri="{D42A27DB-BD31-4B8C-83A1-F6EECF244321}">
                <p14:modId xmlns:p14="http://schemas.microsoft.com/office/powerpoint/2010/main" val="286025256"/>
              </p:ext>
            </p:extLst>
          </p:nvPr>
        </p:nvGraphicFramePr>
        <p:xfrm>
          <a:off x="443427" y="1222536"/>
          <a:ext cx="11176615" cy="556254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PH" sz="1800" b="1" i="1" u="none" strike="noStrike" dirty="0">
                          <a:solidFill>
                            <a:schemeClr val="bg1"/>
                          </a:solidFill>
                          <a:effectLst/>
                          <a:latin typeface="Bookman Old Style" panose="02050604050505020204" pitchFamily="18" charset="0"/>
                        </a:rPr>
                        <a:t>KRA_1_INSTRUCTIONAL_SUPERVISION</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3. Assess the situation of schools and learning centers, and identify actions needed to put in place an enabling environment for School Heads and Teachers to deliver quality basic education</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BD4868AC-0D60-79F7-966F-0B2FDE32C0DD}"/>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417312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6B255-7948-D5ED-B659-F42CD808BD82}"/>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5A3E49C-CBEA-4DE0-ED9A-EC329659A8A4}"/>
              </a:ext>
            </a:extLst>
          </p:cNvPr>
          <p:cNvGraphicFramePr>
            <a:graphicFrameLocks noGrp="1"/>
          </p:cNvGraphicFramePr>
          <p:nvPr>
            <p:extLst>
              <p:ext uri="{D42A27DB-BD31-4B8C-83A1-F6EECF244321}">
                <p14:modId xmlns:p14="http://schemas.microsoft.com/office/powerpoint/2010/main" val="3757656950"/>
              </p:ext>
            </p:extLst>
          </p:nvPr>
        </p:nvGraphicFramePr>
        <p:xfrm>
          <a:off x="443427" y="1222536"/>
          <a:ext cx="11176615" cy="583686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KRA_2_TECHNICAL_ASSISTANCE_IN_SCHOOL_MANAGEMENT</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1. Provide technical assistance in the formulation of school plans (e.g. SIP) and its adjustments by conducting workshops, doing follow through coaching and providing appraisal and feedback on their draft plans, so that all schools can have approved plans as basis for budgeting and resourcing,</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4E1D149A-1544-B5FD-4834-F4A3A3B6A701}"/>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1999584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C9D1A-0055-E8AC-1CA3-BB9633E17CFC}"/>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D1F61EC-9BAD-45CD-A0DB-BD80A3F27A33}"/>
              </a:ext>
            </a:extLst>
          </p:cNvPr>
          <p:cNvGraphicFramePr>
            <a:graphicFrameLocks noGrp="1"/>
          </p:cNvGraphicFramePr>
          <p:nvPr>
            <p:extLst>
              <p:ext uri="{D42A27DB-BD31-4B8C-83A1-F6EECF244321}">
                <p14:modId xmlns:p14="http://schemas.microsoft.com/office/powerpoint/2010/main" val="1567046388"/>
              </p:ext>
            </p:extLst>
          </p:nvPr>
        </p:nvGraphicFramePr>
        <p:xfrm>
          <a:off x="443427" y="1222536"/>
          <a:ext cx="11176615" cy="528822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KRA_2_TECHNICAL_ASSISTANCE_IN_SCHOOL_MANAGEMENT</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2. Monitor and evaluate school's implementation of their plans and submit reports to the Schools Division management team to provide feedback</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2EC9BBAC-6E05-83D5-4093-6B8C7A49F2E8}"/>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361145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BB86E-3C98-F1A1-419B-82F6ED6D9E7D}"/>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0A54F91-C713-16B7-CD61-4CE8CCAE13C7}"/>
              </a:ext>
            </a:extLst>
          </p:cNvPr>
          <p:cNvGraphicFramePr>
            <a:graphicFrameLocks noGrp="1"/>
          </p:cNvGraphicFramePr>
          <p:nvPr>
            <p:extLst>
              <p:ext uri="{D42A27DB-BD31-4B8C-83A1-F6EECF244321}">
                <p14:modId xmlns:p14="http://schemas.microsoft.com/office/powerpoint/2010/main" val="2851200268"/>
              </p:ext>
            </p:extLst>
          </p:nvPr>
        </p:nvGraphicFramePr>
        <p:xfrm>
          <a:off x="443427" y="1222536"/>
          <a:ext cx="11176615" cy="528822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KRA_2_TECHNICAL_ASSISTANCE_IN_SCHOOL_MANAGEMENT</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3. Coach and guide the schools in his/her assigned district to effectively implement their programs and projects and attain its objectives.</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40EA37DE-84E9-31C6-ABA2-A71D07FC0CEA}"/>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412253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E4486-6B32-2EEA-5918-155835AE12AE}"/>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14004DF-060A-9844-4814-A64863425401}"/>
              </a:ext>
            </a:extLst>
          </p:cNvPr>
          <p:cNvGraphicFramePr>
            <a:graphicFrameLocks noGrp="1"/>
          </p:cNvGraphicFramePr>
          <p:nvPr>
            <p:extLst>
              <p:ext uri="{D42A27DB-BD31-4B8C-83A1-F6EECF244321}">
                <p14:modId xmlns:p14="http://schemas.microsoft.com/office/powerpoint/2010/main" val="1662843016"/>
              </p:ext>
            </p:extLst>
          </p:nvPr>
        </p:nvGraphicFramePr>
        <p:xfrm>
          <a:off x="443427" y="1222536"/>
          <a:ext cx="11176615" cy="528822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KRA_2_TECHNICAL_ASSISTANCE_IN_SCHOOL_MANAGEMENT</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4. Coordinate and facilitate the conduct of orientation/ induction programs for al newly hired teachers on their roles and responsibilities.</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434B7B20-59D6-8640-2383-9AC978563E17}"/>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339988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5DA14-6FDF-0D26-DC40-38CEC19936B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0C5A5EB-4AF6-3727-302B-8ABDA8F8A983}"/>
              </a:ext>
            </a:extLst>
          </p:cNvPr>
          <p:cNvGraphicFramePr>
            <a:graphicFrameLocks noGrp="1"/>
          </p:cNvGraphicFramePr>
          <p:nvPr>
            <p:extLst>
              <p:ext uri="{D42A27DB-BD31-4B8C-83A1-F6EECF244321}">
                <p14:modId xmlns:p14="http://schemas.microsoft.com/office/powerpoint/2010/main" val="3784113536"/>
              </p:ext>
            </p:extLst>
          </p:nvPr>
        </p:nvGraphicFramePr>
        <p:xfrm>
          <a:off x="443427" y="1222536"/>
          <a:ext cx="11176615" cy="5562544"/>
        </p:xfrm>
        <a:graphic>
          <a:graphicData uri="http://schemas.openxmlformats.org/drawingml/2006/table">
            <a:tbl>
              <a:tblPr/>
              <a:tblGrid>
                <a:gridCol w="1259298">
                  <a:extLst>
                    <a:ext uri="{9D8B030D-6E8A-4147-A177-3AD203B41FA5}">
                      <a16:colId xmlns:a16="http://schemas.microsoft.com/office/drawing/2014/main" val="3806792311"/>
                    </a:ext>
                  </a:extLst>
                </a:gridCol>
                <a:gridCol w="691850">
                  <a:extLst>
                    <a:ext uri="{9D8B030D-6E8A-4147-A177-3AD203B41FA5}">
                      <a16:colId xmlns:a16="http://schemas.microsoft.com/office/drawing/2014/main" val="159389386"/>
                    </a:ext>
                  </a:extLst>
                </a:gridCol>
                <a:gridCol w="737973">
                  <a:extLst>
                    <a:ext uri="{9D8B030D-6E8A-4147-A177-3AD203B41FA5}">
                      <a16:colId xmlns:a16="http://schemas.microsoft.com/office/drawing/2014/main" val="543211315"/>
                    </a:ext>
                  </a:extLst>
                </a:gridCol>
                <a:gridCol w="553479">
                  <a:extLst>
                    <a:ext uri="{9D8B030D-6E8A-4147-A177-3AD203B41FA5}">
                      <a16:colId xmlns:a16="http://schemas.microsoft.com/office/drawing/2014/main" val="341720974"/>
                    </a:ext>
                  </a:extLst>
                </a:gridCol>
                <a:gridCol w="784096">
                  <a:extLst>
                    <a:ext uri="{9D8B030D-6E8A-4147-A177-3AD203B41FA5}">
                      <a16:colId xmlns:a16="http://schemas.microsoft.com/office/drawing/2014/main" val="1111265621"/>
                    </a:ext>
                  </a:extLst>
                </a:gridCol>
                <a:gridCol w="737973">
                  <a:extLst>
                    <a:ext uri="{9D8B030D-6E8A-4147-A177-3AD203B41FA5}">
                      <a16:colId xmlns:a16="http://schemas.microsoft.com/office/drawing/2014/main" val="426409747"/>
                    </a:ext>
                  </a:extLst>
                </a:gridCol>
                <a:gridCol w="922466">
                  <a:extLst>
                    <a:ext uri="{9D8B030D-6E8A-4147-A177-3AD203B41FA5}">
                      <a16:colId xmlns:a16="http://schemas.microsoft.com/office/drawing/2014/main" val="1464429118"/>
                    </a:ext>
                  </a:extLst>
                </a:gridCol>
                <a:gridCol w="830220">
                  <a:extLst>
                    <a:ext uri="{9D8B030D-6E8A-4147-A177-3AD203B41FA5}">
                      <a16:colId xmlns:a16="http://schemas.microsoft.com/office/drawing/2014/main" val="806850960"/>
                    </a:ext>
                  </a:extLst>
                </a:gridCol>
                <a:gridCol w="645727">
                  <a:extLst>
                    <a:ext uri="{9D8B030D-6E8A-4147-A177-3AD203B41FA5}">
                      <a16:colId xmlns:a16="http://schemas.microsoft.com/office/drawing/2014/main" val="4084580694"/>
                    </a:ext>
                  </a:extLst>
                </a:gridCol>
                <a:gridCol w="556537">
                  <a:extLst>
                    <a:ext uri="{9D8B030D-6E8A-4147-A177-3AD203B41FA5}">
                      <a16:colId xmlns:a16="http://schemas.microsoft.com/office/drawing/2014/main" val="855804753"/>
                    </a:ext>
                  </a:extLst>
                </a:gridCol>
                <a:gridCol w="877149">
                  <a:extLst>
                    <a:ext uri="{9D8B030D-6E8A-4147-A177-3AD203B41FA5}">
                      <a16:colId xmlns:a16="http://schemas.microsoft.com/office/drawing/2014/main" val="2086897002"/>
                    </a:ext>
                  </a:extLst>
                </a:gridCol>
                <a:gridCol w="825551">
                  <a:extLst>
                    <a:ext uri="{9D8B030D-6E8A-4147-A177-3AD203B41FA5}">
                      <a16:colId xmlns:a16="http://schemas.microsoft.com/office/drawing/2014/main" val="1198362654"/>
                    </a:ext>
                  </a:extLst>
                </a:gridCol>
                <a:gridCol w="877148">
                  <a:extLst>
                    <a:ext uri="{9D8B030D-6E8A-4147-A177-3AD203B41FA5}">
                      <a16:colId xmlns:a16="http://schemas.microsoft.com/office/drawing/2014/main" val="4070123375"/>
                    </a:ext>
                  </a:extLst>
                </a:gridCol>
                <a:gridCol w="877148">
                  <a:extLst>
                    <a:ext uri="{9D8B030D-6E8A-4147-A177-3AD203B41FA5}">
                      <a16:colId xmlns:a16="http://schemas.microsoft.com/office/drawing/2014/main" val="791704769"/>
                    </a:ext>
                  </a:extLst>
                </a:gridCol>
              </a:tblGrid>
              <a:tr h="344844">
                <a:tc gridSpan="1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ctr"/>
                      <a:r>
                        <a:rPr lang="en-US" sz="1800" b="1" i="1" u="none" strike="noStrike" dirty="0">
                          <a:solidFill>
                            <a:schemeClr val="bg1"/>
                          </a:solidFill>
                          <a:effectLst/>
                          <a:latin typeface="Bookman Old Style" panose="02050604050505020204" pitchFamily="18" charset="0"/>
                        </a:rPr>
                        <a:t>KRA_2_TECHNICAL_ASSISTANCE_IN_SCHOOL_MANAGEMENT</a:t>
                      </a: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ctr" fontAlgn="ctr"/>
                      <a:endParaRPr lang="en-PH" sz="3200" b="1" i="1" u="none" strike="noStrike" dirty="0">
                        <a:solidFill>
                          <a:schemeClr val="bg1"/>
                        </a:solidFill>
                        <a:effectLst/>
                        <a:latin typeface="Bookman Old Style" panose="02050604050505020204" pitchFamily="18" charset="0"/>
                      </a:endParaRPr>
                    </a:p>
                  </a:txBody>
                  <a:tcPr marL="0" marR="0" marT="0" marB="0" anchor="c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dirty="0"/>
                    </a:p>
                  </a:txBody>
                  <a:tcPr/>
                </a:tc>
                <a:tc>
                  <a:txBody>
                    <a:bodyPr/>
                    <a:lstStyle/>
                    <a:p>
                      <a:pPr algn="l" fontAlgn="ctr"/>
                      <a:endParaRPr lang="en-PH" sz="18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76053226"/>
                  </a:ext>
                </a:extLst>
              </a:tr>
              <a:tr h="622528">
                <a:tc gridSpan="1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n-US" sz="1800" b="1" dirty="0">
                          <a:latin typeface="Bookman Old Style" panose="02050604050505020204" pitchFamily="18" charset="0"/>
                        </a:rPr>
                        <a:t>5. Collect and analyze accomplishment reports of school heads to monitor and follow up on the proper and timely implementation of school plans and programs and provide technical assistance where needed.</a:t>
                      </a:r>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pPr algn="just"/>
                      <a:endParaRPr lang="en-PH" sz="1800" b="1" dirty="0">
                        <a:latin typeface="Bookman Old Style" panose="02050604050505020204" pitchFamily="18"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900705"/>
                  </a:ext>
                </a:extLst>
              </a:tr>
              <a:tr h="98616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400" b="1" u="none" strike="noStrike" dirty="0">
                          <a:solidFill>
                            <a:schemeClr val="bg1"/>
                          </a:solidFill>
                          <a:effectLst/>
                        </a:rPr>
                        <a:t>PAPs</a:t>
                      </a:r>
                      <a:endParaRPr lang="en-PH" sz="14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gridSpan="7">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PHYSICAL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grid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2000" b="1" u="none" strike="noStrike" dirty="0">
                          <a:solidFill>
                            <a:schemeClr val="bg1"/>
                          </a:solidFill>
                          <a:effectLst/>
                        </a:rPr>
                        <a:t>FINANCIAL ACCOMPLISHMENTS</a:t>
                      </a:r>
                      <a:endParaRPr lang="en-PH" sz="2000" b="1" i="1"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rowSpan="2">
                  <a:txBody>
                    <a:bodyPr/>
                    <a:lstStyle/>
                    <a:p>
                      <a:pPr algn="ctr" fontAlgn="ctr"/>
                      <a:r>
                        <a:rPr lang="en-PH" sz="2000" b="1" i="1" u="none" strike="noStrike" dirty="0">
                          <a:solidFill>
                            <a:schemeClr val="bg1"/>
                          </a:solidFill>
                          <a:effectLst/>
                          <a:latin typeface="Bookman Old Style" panose="02050604050505020204" pitchFamily="18" charset="0"/>
                        </a:rPr>
                        <a:t>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79395629"/>
                  </a:ext>
                </a:extLst>
              </a:tr>
              <a:tr h="637133">
                <a:tc vMerge="1">
                  <a:txBody>
                    <a:bodyPr/>
                    <a:lstStyle/>
                    <a:p>
                      <a:endParaRPr lang="en-PH"/>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Accomplishments  </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Gain</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Gap</a:t>
                      </a:r>
                      <a:br>
                        <a:rPr lang="en-PH" sz="1200" b="1" u="none" strike="noStrike" dirty="0">
                          <a:solidFill>
                            <a:schemeClr val="bg1"/>
                          </a:solidFill>
                          <a:effectLst/>
                        </a:rPr>
                      </a:br>
                      <a:r>
                        <a:rPr lang="en-PH" sz="1200" b="1" u="none" strike="noStrike" dirty="0">
                          <a:solidFill>
                            <a:schemeClr val="bg1"/>
                          </a:solidFill>
                          <a:effectLst/>
                        </a:rPr>
                        <a:t>(if any)</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Total Accomplishment</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Targets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Actual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Variance</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200" b="1" u="none" strike="noStrike" dirty="0">
                          <a:solidFill>
                            <a:schemeClr val="bg1"/>
                          </a:solidFill>
                          <a:effectLst/>
                        </a:rPr>
                        <a:t>% of Accomplishments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n-PH" sz="1200" b="1" u="none" strike="noStrike" dirty="0">
                          <a:solidFill>
                            <a:schemeClr val="bg1"/>
                          </a:solidFill>
                          <a:effectLst/>
                        </a:rPr>
                        <a:t>Remarks</a:t>
                      </a: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vMerge="1">
                  <a:txBody>
                    <a:bodyPr/>
                    <a:lstStyle/>
                    <a:p>
                      <a:pPr algn="ctr" fontAlgn="ctr"/>
                      <a:endParaRPr lang="en-PH" sz="1200" b="1" i="0" u="none" strike="noStrike" dirty="0">
                        <a:solidFill>
                          <a:schemeClr val="bg1"/>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4861215"/>
                  </a:ext>
                </a:extLst>
              </a:tr>
              <a:tr h="8987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dirty="0">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74610"/>
                  </a:ext>
                </a:extLst>
              </a:tr>
              <a:tr h="16868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t"/>
                      <a:endParaRPr lang="en-PH" sz="1600" b="0" i="0" u="none" strike="noStrike">
                        <a:solidFill>
                          <a:srgbClr val="000000"/>
                        </a:solidFill>
                        <a:effectLst/>
                        <a:latin typeface="Bookman Old Style" panose="02050604050505020204" pitchFamily="18" charset="0"/>
                      </a:endParaRPr>
                    </a:p>
                  </a:txBody>
                  <a:tcPr marL="0" marR="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60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endParaRPr lang="en-PH" sz="1050" b="0" i="0" u="none" strike="noStrike" dirty="0">
                        <a:solidFill>
                          <a:srgbClr val="000000"/>
                        </a:solidFill>
                        <a:effectLst/>
                        <a:latin typeface="Bookman Old Style" panose="020506040505050202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t"/>
                      <a:r>
                        <a:rPr lang="en-PH" sz="1050" b="0" i="0" u="none" strike="noStrike" dirty="0">
                          <a:solidFill>
                            <a:srgbClr val="000000"/>
                          </a:solidFill>
                          <a:effectLst/>
                          <a:latin typeface="Bookman Old Style" panose="02050604050505020204" pitchFamily="18" charset="0"/>
                        </a:rPr>
                        <a:t> </a:t>
                      </a: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t"/>
                      <a:r>
                        <a:rPr lang="en-PH" sz="1050" b="0" i="0" u="none" strike="noStrike" dirty="0">
                          <a:solidFill>
                            <a:srgbClr val="000000"/>
                          </a:solidFill>
                          <a:effectLst/>
                          <a:latin typeface="Bookman Old Style" panose="02050604050505020204" pitchFamily="18" charset="0"/>
                        </a:rPr>
                        <a:t>Provide a hyperlink to view the MOVs</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7738261"/>
                  </a:ext>
                </a:extLst>
              </a:tr>
            </a:tbl>
          </a:graphicData>
        </a:graphic>
      </p:graphicFrame>
      <p:sp>
        <p:nvSpPr>
          <p:cNvPr id="10" name="Google Shape;134;p4">
            <a:extLst>
              <a:ext uri="{FF2B5EF4-FFF2-40B4-BE49-F238E27FC236}">
                <a16:creationId xmlns:a16="http://schemas.microsoft.com/office/drawing/2014/main" id="{4F95F2A7-825D-C222-664E-DC94327DCF04}"/>
              </a:ext>
            </a:extLst>
          </p:cNvPr>
          <p:cNvSpPr txBox="1"/>
          <p:nvPr/>
        </p:nvSpPr>
        <p:spPr>
          <a:xfrm>
            <a:off x="1783109" y="644753"/>
            <a:ext cx="8320980" cy="417935"/>
          </a:xfrm>
          <a:prstGeom prst="rect">
            <a:avLst/>
          </a:prstGeom>
          <a:noFill/>
          <a:ln>
            <a:noFill/>
          </a:ln>
        </p:spPr>
        <p:txBody>
          <a:bodyPr spcFirstLastPara="1" wrap="square" lIns="0" tIns="0" rIns="0" bIns="0" anchor="t" anchorCtr="0">
            <a:spAutoFit/>
          </a:bodyPr>
          <a:lstStyle/>
          <a:p>
            <a:pPr marL="0" marR="0" lvl="0" indent="0" algn="ctr" rtl="0">
              <a:lnSpc>
                <a:spcPct val="97015"/>
              </a:lnSpc>
              <a:spcBef>
                <a:spcPts val="0"/>
              </a:spcBef>
              <a:spcAft>
                <a:spcPts val="0"/>
              </a:spcAft>
              <a:buNone/>
            </a:pPr>
            <a:r>
              <a:rPr lang="en-US" sz="2800" i="0" u="none" strike="noStrike" cap="none" dirty="0">
                <a:solidFill>
                  <a:srgbClr val="000000"/>
                </a:solidFill>
                <a:latin typeface="Poppins"/>
                <a:ea typeface="Poppins"/>
                <a:cs typeface="Poppins"/>
                <a:sym typeface="Poppins"/>
              </a:rPr>
              <a:t>Physical &amp; Financial Accomplishment Report</a:t>
            </a:r>
            <a:endParaRPr sz="1100" dirty="0"/>
          </a:p>
        </p:txBody>
      </p:sp>
    </p:spTree>
    <p:extLst>
      <p:ext uri="{BB962C8B-B14F-4D97-AF65-F5344CB8AC3E}">
        <p14:creationId xmlns:p14="http://schemas.microsoft.com/office/powerpoint/2010/main" val="265988200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7498</TotalTime>
  <Words>3239</Words>
  <Application>Microsoft Office PowerPoint</Application>
  <PresentationFormat>Custom</PresentationFormat>
  <Paragraphs>921</Paragraphs>
  <Slides>37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Poppins</vt:lpstr>
      <vt:lpstr>Poppins Bold</vt:lpstr>
      <vt:lpstr>Bookman Old Style</vt:lpstr>
      <vt:lpstr>Vrinda</vt:lpstr>
      <vt:lpstr>Arial</vt:lpstr>
      <vt:lpstr>Calibri</vt:lpstr>
      <vt:lpstr>Office Theme</vt:lpstr>
      <vt:lpstr>1_Office Theme</vt:lpstr>
      <vt:lpstr>TITLE PAGE, DISTRICT NAME, LOGO, DISTRICT IDENTITY DESIGN-COLOR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KEENONG</dc:creator>
  <cp:lastModifiedBy>Noli Mar</cp:lastModifiedBy>
  <cp:revision>22</cp:revision>
  <dcterms:created xsi:type="dcterms:W3CDTF">2025-08-08T01:02:52Z</dcterms:created>
  <dcterms:modified xsi:type="dcterms:W3CDTF">2026-02-10T08:33:17Z</dcterms:modified>
</cp:coreProperties>
</file>